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 id="2147483689" r:id="rId2"/>
  </p:sldMasterIdLst>
  <p:notesMasterIdLst>
    <p:notesMasterId r:id="rId18"/>
  </p:notesMasterIdLst>
  <p:sldIdLst>
    <p:sldId id="274" r:id="rId3"/>
    <p:sldId id="260" r:id="rId4"/>
    <p:sldId id="290" r:id="rId5"/>
    <p:sldId id="293" r:id="rId6"/>
    <p:sldId id="291" r:id="rId7"/>
    <p:sldId id="294" r:id="rId8"/>
    <p:sldId id="292" r:id="rId9"/>
    <p:sldId id="297" r:id="rId10"/>
    <p:sldId id="277" r:id="rId11"/>
    <p:sldId id="286" r:id="rId12"/>
    <p:sldId id="282" r:id="rId13"/>
    <p:sldId id="284" r:id="rId14"/>
    <p:sldId id="295" r:id="rId15"/>
    <p:sldId id="296" r:id="rId16"/>
    <p:sldId id="275" r:id="rId17"/>
  </p:sldIdLst>
  <p:sldSz cx="9144000" cy="6858000" type="screen4x3"/>
  <p:notesSz cx="6888163" cy="10018713"/>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96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nl-NL"/>
          </a:p>
        </p:txBody>
      </p:sp>
      <p:sp>
        <p:nvSpPr>
          <p:cNvPr id="3" name="Tijdelijke aanduiding voor datum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00882C87-B8F3-4886-91BE-786A32DDF49D}" type="datetimeFigureOut">
              <a:rPr lang="nl-NL" smtClean="0"/>
              <a:t>4-6-2017</a:t>
            </a:fld>
            <a:endParaRPr lang="nl-NL"/>
          </a:p>
        </p:txBody>
      </p:sp>
      <p:sp>
        <p:nvSpPr>
          <p:cNvPr id="4" name="Tijdelijke aanduiding voor dia-afbeelding 3"/>
          <p:cNvSpPr>
            <a:spLocks noGrp="1" noRot="1" noChangeAspect="1"/>
          </p:cNvSpPr>
          <p:nvPr>
            <p:ph type="sldImg" idx="2"/>
          </p:nvPr>
        </p:nvSpPr>
        <p:spPr>
          <a:xfrm>
            <a:off x="1190625" y="1252538"/>
            <a:ext cx="4506913" cy="3381375"/>
          </a:xfrm>
          <a:prstGeom prst="rect">
            <a:avLst/>
          </a:prstGeom>
          <a:noFill/>
          <a:ln w="12700">
            <a:solidFill>
              <a:prstClr val="black"/>
            </a:solidFill>
          </a:ln>
        </p:spPr>
        <p:txBody>
          <a:bodyPr vert="horz" lIns="96606" tIns="48303" rIns="96606" bIns="48303" rtlCol="0" anchor="ctr"/>
          <a:lstStyle/>
          <a:p>
            <a:endParaRPr lang="nl-NL"/>
          </a:p>
        </p:txBody>
      </p:sp>
      <p:sp>
        <p:nvSpPr>
          <p:cNvPr id="5" name="Tijdelijke aanduiding voor notities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nl-NL"/>
          </a:p>
        </p:txBody>
      </p:sp>
      <p:sp>
        <p:nvSpPr>
          <p:cNvPr id="7" name="Tijdelijke aanduiding voor dianumm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51D77A77-4842-48D0-9E7B-E1D2C20A5017}" type="slidenum">
              <a:rPr lang="nl-NL" smtClean="0"/>
              <a:t>‹nr.›</a:t>
            </a:fld>
            <a:endParaRPr lang="nl-NL"/>
          </a:p>
        </p:txBody>
      </p:sp>
    </p:spTree>
    <p:extLst>
      <p:ext uri="{BB962C8B-B14F-4D97-AF65-F5344CB8AC3E}">
        <p14:creationId xmlns:p14="http://schemas.microsoft.com/office/powerpoint/2010/main" val="3141257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51D77A77-4842-48D0-9E7B-E1D2C20A5017}" type="slidenum">
              <a:rPr lang="nl-NL" smtClean="0"/>
              <a:t>1</a:t>
            </a:fld>
            <a:endParaRPr lang="nl-NL"/>
          </a:p>
        </p:txBody>
      </p:sp>
    </p:spTree>
    <p:extLst>
      <p:ext uri="{BB962C8B-B14F-4D97-AF65-F5344CB8AC3E}">
        <p14:creationId xmlns:p14="http://schemas.microsoft.com/office/powerpoint/2010/main" val="40233529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8.jpe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pic>
        <p:nvPicPr>
          <p:cNvPr id="75779" name="Picture 3" descr="StAntonius_ziekenhuis_RGB"/>
          <p:cNvPicPr>
            <a:picLocks noChangeAspect="1" noChangeArrowheads="1"/>
          </p:cNvPicPr>
          <p:nvPr/>
        </p:nvPicPr>
        <p:blipFill>
          <a:blip r:embed="rId2" cstate="print">
            <a:extLst>
              <a:ext uri="{28A0092B-C50C-407E-A947-70E740481C1C}">
                <a14:useLocalDpi xmlns:a14="http://schemas.microsoft.com/office/drawing/2010/main" val="0"/>
              </a:ext>
            </a:extLst>
          </a:blip>
          <a:srcRect r="-575"/>
          <a:stretch>
            <a:fillRect/>
          </a:stretch>
        </p:blipFill>
        <p:spPr bwMode="auto">
          <a:xfrm>
            <a:off x="6583974" y="5878513"/>
            <a:ext cx="2560027" cy="979488"/>
          </a:xfrm>
          <a:prstGeom prst="rect">
            <a:avLst/>
          </a:prstGeom>
          <a:noFill/>
          <a:extLst>
            <a:ext uri="{909E8E84-426E-40DD-AFC4-6F175D3DCCD1}">
              <a14:hiddenFill xmlns:a14="http://schemas.microsoft.com/office/drawing/2010/main">
                <a:solidFill>
                  <a:srgbClr val="FFFFFF"/>
                </a:solidFill>
              </a14:hiddenFill>
            </a:ext>
          </a:extLst>
        </p:spPr>
      </p:pic>
      <p:pic>
        <p:nvPicPr>
          <p:cNvPr id="75780" name="Picture 4" descr="mainpage_orange_screen"/>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47" t="1924" r="128" b="294"/>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5781" name="Rectangle 5"/>
          <p:cNvSpPr>
            <a:spLocks noGrp="1" noChangeArrowheads="1"/>
          </p:cNvSpPr>
          <p:nvPr>
            <p:ph type="ctrTitle"/>
          </p:nvPr>
        </p:nvSpPr>
        <p:spPr>
          <a:xfrm>
            <a:off x="445477" y="2200275"/>
            <a:ext cx="8254512" cy="377924"/>
          </a:xfrm>
        </p:spPr>
        <p:txBody>
          <a:bodyPr/>
          <a:lstStyle>
            <a:lvl1pPr>
              <a:defRPr sz="2585">
                <a:solidFill>
                  <a:schemeClr val="bg1"/>
                </a:solidFill>
              </a:defRPr>
            </a:lvl1pPr>
          </a:lstStyle>
          <a:p>
            <a:pPr lvl="0"/>
            <a:r>
              <a:rPr lang="nl-NL" altLang="nl-NL" noProof="0" smtClean="0"/>
              <a:t>Klik om de stijl te bewerken</a:t>
            </a:r>
            <a:endParaRPr lang="nl-NL" altLang="nl-NL" noProof="0" dirty="0" smtClean="0"/>
          </a:p>
        </p:txBody>
      </p:sp>
      <p:sp>
        <p:nvSpPr>
          <p:cNvPr id="75782" name="Rectangle 6"/>
          <p:cNvSpPr>
            <a:spLocks noGrp="1" noChangeArrowheads="1"/>
          </p:cNvSpPr>
          <p:nvPr>
            <p:ph type="subTitle" idx="1"/>
          </p:nvPr>
        </p:nvSpPr>
        <p:spPr>
          <a:xfrm>
            <a:off x="445477" y="3092451"/>
            <a:ext cx="8254512" cy="218714"/>
          </a:xfrm>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1292" b="1">
                <a:solidFill>
                  <a:schemeClr val="bg1"/>
                </a:solidFill>
              </a:defRPr>
            </a:lvl1pPr>
          </a:lstStyle>
          <a:p>
            <a:pPr lvl="0"/>
            <a:r>
              <a:rPr lang="nl-NL" altLang="nl-NL" noProof="0" smtClean="0"/>
              <a:t>Klik om de ondertitelstijl van het model te bewerken</a:t>
            </a:r>
            <a:endParaRPr lang="nl-NL" altLang="nl-NL" noProof="0" dirty="0" smtClean="0"/>
          </a:p>
        </p:txBody>
      </p:sp>
      <p:pic>
        <p:nvPicPr>
          <p:cNvPr id="75783" name="Picture 7" descr="santeonlogo-150-pr-voor-powerpoi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153150"/>
            <a:ext cx="800100" cy="704850"/>
          </a:xfrm>
          <a:prstGeom prst="rect">
            <a:avLst/>
          </a:prstGeom>
          <a:noFill/>
          <a:extLst>
            <a:ext uri="{909E8E84-426E-40DD-AFC4-6F175D3DCCD1}">
              <a14:hiddenFill xmlns:a14="http://schemas.microsoft.com/office/drawing/2010/main">
                <a:solidFill>
                  <a:srgbClr val="FFFFFF"/>
                </a:solidFill>
              </a14:hiddenFill>
            </a:ext>
          </a:extLst>
        </p:spPr>
      </p:pic>
      <p:sp>
        <p:nvSpPr>
          <p:cNvPr id="2" name="Rechthoek 1"/>
          <p:cNvSpPr/>
          <p:nvPr/>
        </p:nvSpPr>
        <p:spPr bwMode="auto">
          <a:xfrm>
            <a:off x="0" y="116632"/>
            <a:ext cx="9025418" cy="648072"/>
          </a:xfrm>
          <a:prstGeom prst="rect">
            <a:avLst/>
          </a:prstGeom>
          <a:solidFill>
            <a:srgbClr val="FFFFFF"/>
          </a:solidFill>
          <a:ln w="9525" cap="flat" cmpd="sng" algn="ctr">
            <a:noFill/>
            <a:prstDash val="solid"/>
            <a:round/>
            <a:headEnd type="none" w="med" len="med"/>
            <a:tailEnd type="none" w="med" len="med"/>
          </a:ln>
          <a:effectLst/>
          <a:extLst/>
        </p:spPr>
        <p:txBody>
          <a:bodyPr vert="horz" wrap="square" lIns="33231" tIns="33231" rIns="33231" bIns="33231" numCol="1" rtlCol="0" anchor="t" anchorCtr="0" compatLnSpc="1">
            <a:prstTxWarp prst="textNoShape">
              <a:avLst/>
            </a:prstTxWarp>
          </a:bodyPr>
          <a:lstStyle/>
          <a:p>
            <a:pPr marL="0" marR="0" indent="0" algn="l" defTabSz="844083" rtl="0" eaLnBrk="1" fontAlgn="base" latinLnBrk="0" hangingPunct="1">
              <a:lnSpc>
                <a:spcPct val="100000"/>
              </a:lnSpc>
              <a:spcBef>
                <a:spcPct val="0"/>
              </a:spcBef>
              <a:spcAft>
                <a:spcPct val="0"/>
              </a:spcAft>
              <a:buClrTx/>
              <a:buSzTx/>
              <a:buFontTx/>
              <a:buNone/>
              <a:tabLst/>
            </a:pPr>
            <a:endParaRPr kumimoji="0" lang="en-GB" sz="1477"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901357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hasCustomPrompt="1"/>
          </p:nvPr>
        </p:nvSpPr>
        <p:spPr/>
        <p:txBody>
          <a:bodyPr/>
          <a:lstStyle/>
          <a:p>
            <a:pPr lvl="0"/>
            <a:r>
              <a:rPr lang="nl-NL" altLang="nl-NL" dirty="0" smtClean="0"/>
              <a:t>Klik om de opmaakprofielen van de </a:t>
            </a:r>
            <a:r>
              <a:rPr lang="nl-NL" altLang="nl-NL" dirty="0" err="1" smtClean="0"/>
              <a:t>modeltekst</a:t>
            </a:r>
            <a:r>
              <a:rPr lang="nl-NL" altLang="nl-NL" dirty="0" smtClean="0"/>
              <a:t> te bewerken</a:t>
            </a:r>
          </a:p>
          <a:p>
            <a:pPr lvl="1"/>
            <a:r>
              <a:rPr lang="nl-NL" altLang="nl-NL" dirty="0" smtClean="0"/>
              <a:t>Tweede niveau</a:t>
            </a:r>
          </a:p>
          <a:p>
            <a:pPr lvl="2"/>
            <a:r>
              <a:rPr lang="nl-NL" altLang="nl-NL" dirty="0" smtClean="0"/>
              <a:t>derde niveau</a:t>
            </a:r>
          </a:p>
          <a:p>
            <a:pPr lvl="3"/>
            <a:r>
              <a:rPr lang="nl-NL" altLang="nl-NL" dirty="0" smtClean="0"/>
              <a:t>vierde niveau</a:t>
            </a:r>
          </a:p>
          <a:p>
            <a:pPr lvl="4"/>
            <a:r>
              <a:rPr lang="nl-NL" altLang="nl-NL" dirty="0" smtClean="0"/>
              <a:t>vijfde niveau</a:t>
            </a:r>
          </a:p>
        </p:txBody>
      </p:sp>
      <p:sp>
        <p:nvSpPr>
          <p:cNvPr id="4" name="Tijdelijke aanduiding voor voettekst 3"/>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5" name="Tijdelijke aanduiding voor dianummer 4"/>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2602114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435" y="4406901"/>
            <a:ext cx="7772400" cy="539763"/>
          </a:xfrm>
        </p:spPr>
        <p:txBody>
          <a:bodyPr/>
          <a:lstStyle>
            <a:lvl1pPr algn="l">
              <a:defRPr sz="3692"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435" y="2906713"/>
            <a:ext cx="7772400" cy="1500187"/>
          </a:xfrm>
        </p:spPr>
        <p:txBody>
          <a:bodyPr anchor="b"/>
          <a:lstStyle>
            <a:lvl1pPr marL="0" indent="0">
              <a:buNone/>
              <a:defRPr sz="1846"/>
            </a:lvl1pPr>
            <a:lvl2pPr marL="422041" indent="0">
              <a:buNone/>
              <a:defRPr sz="1662"/>
            </a:lvl2pPr>
            <a:lvl3pPr marL="844083" indent="0">
              <a:buNone/>
              <a:defRPr sz="1477"/>
            </a:lvl3pPr>
            <a:lvl4pPr marL="1266124" indent="0">
              <a:buNone/>
              <a:defRPr sz="1292"/>
            </a:lvl4pPr>
            <a:lvl5pPr marL="1688165" indent="0">
              <a:buNone/>
              <a:defRPr sz="1292"/>
            </a:lvl5pPr>
            <a:lvl6pPr marL="2110207" indent="0">
              <a:buNone/>
              <a:defRPr sz="1292"/>
            </a:lvl6pPr>
            <a:lvl7pPr marL="2532248" indent="0">
              <a:buNone/>
              <a:defRPr sz="1292"/>
            </a:lvl7pPr>
            <a:lvl8pPr marL="2954289" indent="0">
              <a:buNone/>
              <a:defRPr sz="1292"/>
            </a:lvl8pPr>
            <a:lvl9pPr marL="3376331" indent="0">
              <a:buNone/>
              <a:defRPr sz="1292"/>
            </a:lvl9pPr>
          </a:lstStyle>
          <a:p>
            <a:pPr lvl="0"/>
            <a:r>
              <a:rPr lang="nl-NL" smtClean="0"/>
              <a:t>Klik om de modelstijlen te bewerken</a:t>
            </a:r>
          </a:p>
        </p:txBody>
      </p:sp>
      <p:sp>
        <p:nvSpPr>
          <p:cNvPr id="4" name="Tijdelijke aanduiding voor voettekst 3"/>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5" name="Tijdelijke aanduiding voor dianummer 4"/>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134834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44012" y="1906589"/>
            <a:ext cx="4057650" cy="4433887"/>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2339" y="1906589"/>
            <a:ext cx="4057650" cy="4433887"/>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voettekst 4"/>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6" name="Tijdelijke aanduiding voor dianummer 5"/>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474242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323807"/>
          </a:xfrm>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066"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066"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270" y="1535113"/>
            <a:ext cx="4041531"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nl-NL" smtClean="0"/>
              <a:t>Klik om de modelstijlen te bewerken</a:t>
            </a:r>
          </a:p>
        </p:txBody>
      </p:sp>
      <p:sp>
        <p:nvSpPr>
          <p:cNvPr id="6" name="Tijdelijke aanduiding voor inhoud 5"/>
          <p:cNvSpPr>
            <a:spLocks noGrp="1"/>
          </p:cNvSpPr>
          <p:nvPr>
            <p:ph sz="quarter" idx="4"/>
          </p:nvPr>
        </p:nvSpPr>
        <p:spPr>
          <a:xfrm>
            <a:off x="4645270" y="2174875"/>
            <a:ext cx="4041531"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voettekst 6"/>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8" name="Tijdelijke aanduiding voor dianummer 7"/>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2213400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oettekst 2"/>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4" name="Tijdelijke aanduiding voor dianummer 3"/>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3613872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voettekst 1"/>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3" name="Tijdelijke aanduiding voor dianummer 2"/>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3873543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895337"/>
            <a:ext cx="3008435" cy="539763"/>
          </a:xfrm>
        </p:spPr>
        <p:txBody>
          <a:bodyPr anchor="b"/>
          <a:lstStyle>
            <a:lvl1pPr algn="l">
              <a:defRPr sz="1846" b="1"/>
            </a:lvl1pPr>
          </a:lstStyle>
          <a:p>
            <a:r>
              <a:rPr lang="nl-NL" smtClean="0"/>
              <a:t>Klik om de stijl te bewerken</a:t>
            </a:r>
            <a:endParaRPr lang="nl-NL"/>
          </a:p>
        </p:txBody>
      </p:sp>
      <p:sp>
        <p:nvSpPr>
          <p:cNvPr id="3" name="Tijdelijke aanduiding voor inhoud 2"/>
          <p:cNvSpPr>
            <a:spLocks noGrp="1"/>
          </p:cNvSpPr>
          <p:nvPr>
            <p:ph idx="1"/>
          </p:nvPr>
        </p:nvSpPr>
        <p:spPr>
          <a:xfrm>
            <a:off x="3575538" y="273051"/>
            <a:ext cx="5111262" cy="5853113"/>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1"/>
            <a:ext cx="3008435" cy="4691063"/>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nl-NL" smtClean="0"/>
              <a:t>Klik om de modelstijlen te bewerken</a:t>
            </a:r>
          </a:p>
        </p:txBody>
      </p:sp>
      <p:sp>
        <p:nvSpPr>
          <p:cNvPr id="5" name="Tijdelijke aanduiding voor voettekst 4"/>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6" name="Tijdelijke aanduiding voor dianummer 5"/>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1804242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166" y="5097456"/>
            <a:ext cx="5486400" cy="269882"/>
          </a:xfrm>
        </p:spPr>
        <p:txBody>
          <a:bodyPr anchor="b"/>
          <a:lstStyle>
            <a:lvl1pPr algn="l">
              <a:defRPr sz="1846"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166" y="612775"/>
            <a:ext cx="5486400" cy="4114800"/>
          </a:xfrm>
        </p:spPr>
        <p:txBody>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1792166" y="5367338"/>
            <a:ext cx="5486400" cy="804862"/>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nl-NL" smtClean="0"/>
              <a:t>Klik om de modelstijlen te bewerken</a:t>
            </a:r>
          </a:p>
        </p:txBody>
      </p:sp>
      <p:sp>
        <p:nvSpPr>
          <p:cNvPr id="5" name="Tijdelijke aanduiding voor voettekst 4"/>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6" name="Tijdelijke aanduiding voor dianummer 5"/>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4209094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voettekst 3"/>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5" name="Tijdelijke aanduiding voor dianummer 4"/>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3349635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376182" y="884239"/>
            <a:ext cx="323807" cy="5456237"/>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41081" y="884239"/>
            <a:ext cx="6053503" cy="5456237"/>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voettekst 3"/>
          <p:cNvSpPr>
            <a:spLocks noGrp="1"/>
          </p:cNvSpPr>
          <p:nvPr>
            <p:ph type="ftr" sz="quarter" idx="10"/>
          </p:nvPr>
        </p:nvSpPr>
        <p:spPr/>
        <p:txBody>
          <a:bodyPr/>
          <a:lstStyle>
            <a:lvl1pPr>
              <a:defRPr/>
            </a:lvl1pPr>
          </a:lstStyle>
          <a:p>
            <a:r>
              <a:rPr lang="nl-NL" altLang="nl-NL" smtClean="0"/>
              <a:t>Dr. C. Gerlach neuroloog/ somnoloog 10 juni 2017</a:t>
            </a:r>
            <a:endParaRPr lang="nl-NL" altLang="nl-NL"/>
          </a:p>
        </p:txBody>
      </p:sp>
      <p:sp>
        <p:nvSpPr>
          <p:cNvPr id="5" name="Tijdelijke aanduiding voor dianummer 4"/>
          <p:cNvSpPr>
            <a:spLocks noGrp="1"/>
          </p:cNvSpPr>
          <p:nvPr>
            <p:ph type="sldNum" sz="quarter" idx="11"/>
          </p:nvPr>
        </p:nvSpPr>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4070703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el, tekst en inhoud">
    <p:spTree>
      <p:nvGrpSpPr>
        <p:cNvPr id="1" name=""/>
        <p:cNvGrpSpPr/>
        <p:nvPr/>
      </p:nvGrpSpPr>
      <p:grpSpPr>
        <a:xfrm>
          <a:off x="0" y="0"/>
          <a:ext cx="0" cy="0"/>
          <a:chOff x="0" y="0"/>
          <a:chExt cx="0" cy="0"/>
        </a:xfrm>
      </p:grpSpPr>
      <p:sp>
        <p:nvSpPr>
          <p:cNvPr id="2" name="Titel 1"/>
          <p:cNvSpPr>
            <a:spLocks noGrp="1"/>
          </p:cNvSpPr>
          <p:nvPr>
            <p:ph type="title"/>
          </p:nvPr>
        </p:nvSpPr>
        <p:spPr>
          <a:xfrm>
            <a:off x="441082" y="884238"/>
            <a:ext cx="8255977" cy="323807"/>
          </a:xfrm>
        </p:spPr>
        <p:txBody>
          <a:bodyPr/>
          <a:lstStyle/>
          <a:p>
            <a:r>
              <a:rPr lang="nl-NL" smtClean="0"/>
              <a:t>Klik om de stijl te bewerken</a:t>
            </a:r>
            <a:endParaRPr lang="nl-NL"/>
          </a:p>
        </p:txBody>
      </p:sp>
      <p:sp>
        <p:nvSpPr>
          <p:cNvPr id="3" name="Tijdelijke aanduiding voor tekst 2"/>
          <p:cNvSpPr>
            <a:spLocks noGrp="1"/>
          </p:cNvSpPr>
          <p:nvPr>
            <p:ph type="body" sz="half" idx="1"/>
          </p:nvPr>
        </p:nvSpPr>
        <p:spPr>
          <a:xfrm>
            <a:off x="444012" y="1906589"/>
            <a:ext cx="4057650" cy="4433887"/>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2339" y="1906589"/>
            <a:ext cx="4057650" cy="4433887"/>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voettekst 4"/>
          <p:cNvSpPr>
            <a:spLocks noGrp="1"/>
          </p:cNvSpPr>
          <p:nvPr>
            <p:ph type="ftr" sz="quarter" idx="10"/>
          </p:nvPr>
        </p:nvSpPr>
        <p:spPr>
          <a:xfrm>
            <a:off x="483578" y="6588126"/>
            <a:ext cx="6153150" cy="127856"/>
          </a:xfrm>
        </p:spPr>
        <p:txBody>
          <a:bodyPr/>
          <a:lstStyle>
            <a:lvl1pPr>
              <a:defRPr/>
            </a:lvl1pPr>
          </a:lstStyle>
          <a:p>
            <a:r>
              <a:rPr lang="nl-NL" altLang="nl-NL" smtClean="0"/>
              <a:t>Dr. C. Gerlach neuroloog/ somnoloog 10 juni 2017</a:t>
            </a:r>
            <a:endParaRPr lang="nl-NL" altLang="nl-NL"/>
          </a:p>
        </p:txBody>
      </p:sp>
      <p:sp>
        <p:nvSpPr>
          <p:cNvPr id="6" name="Tijdelijke aanduiding voor dianummer 5"/>
          <p:cNvSpPr>
            <a:spLocks noGrp="1"/>
          </p:cNvSpPr>
          <p:nvPr>
            <p:ph type="sldNum" sz="quarter" idx="11"/>
          </p:nvPr>
        </p:nvSpPr>
        <p:spPr>
          <a:xfrm>
            <a:off x="127223" y="6588126"/>
            <a:ext cx="193964" cy="127856"/>
          </a:xfrm>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3533970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el en grafiek">
    <p:spTree>
      <p:nvGrpSpPr>
        <p:cNvPr id="1" name=""/>
        <p:cNvGrpSpPr/>
        <p:nvPr/>
      </p:nvGrpSpPr>
      <p:grpSpPr>
        <a:xfrm>
          <a:off x="0" y="0"/>
          <a:ext cx="0" cy="0"/>
          <a:chOff x="0" y="0"/>
          <a:chExt cx="0" cy="0"/>
        </a:xfrm>
      </p:grpSpPr>
      <p:sp>
        <p:nvSpPr>
          <p:cNvPr id="2" name="Titel 1"/>
          <p:cNvSpPr>
            <a:spLocks noGrp="1"/>
          </p:cNvSpPr>
          <p:nvPr>
            <p:ph type="title"/>
          </p:nvPr>
        </p:nvSpPr>
        <p:spPr>
          <a:xfrm>
            <a:off x="441082" y="884238"/>
            <a:ext cx="8255977" cy="323807"/>
          </a:xfrm>
        </p:spPr>
        <p:txBody>
          <a:bodyPr/>
          <a:lstStyle/>
          <a:p>
            <a:r>
              <a:rPr lang="nl-NL" smtClean="0"/>
              <a:t>Klik om de stijl te bewerken</a:t>
            </a:r>
            <a:endParaRPr lang="nl-NL"/>
          </a:p>
        </p:txBody>
      </p:sp>
      <p:sp>
        <p:nvSpPr>
          <p:cNvPr id="3" name="Tijdelijke aanduiding voor grafiek 2"/>
          <p:cNvSpPr>
            <a:spLocks noGrp="1"/>
          </p:cNvSpPr>
          <p:nvPr>
            <p:ph type="chart" idx="1"/>
          </p:nvPr>
        </p:nvSpPr>
        <p:spPr>
          <a:xfrm>
            <a:off x="444012" y="1906589"/>
            <a:ext cx="8255977" cy="4433887"/>
          </a:xfrm>
        </p:spPr>
        <p:txBody>
          <a:bodyPr/>
          <a:lstStyle/>
          <a:p>
            <a:r>
              <a:rPr lang="nl-NL" smtClean="0"/>
              <a:t>Klik op het pictogram als u een grafiek wilt toevoegen</a:t>
            </a:r>
            <a:endParaRPr lang="nl-NL"/>
          </a:p>
        </p:txBody>
      </p:sp>
      <p:sp>
        <p:nvSpPr>
          <p:cNvPr id="4" name="Tijdelijke aanduiding voor voettekst 3"/>
          <p:cNvSpPr>
            <a:spLocks noGrp="1"/>
          </p:cNvSpPr>
          <p:nvPr>
            <p:ph type="ftr" sz="quarter" idx="10"/>
          </p:nvPr>
        </p:nvSpPr>
        <p:spPr>
          <a:xfrm>
            <a:off x="483578" y="6588126"/>
            <a:ext cx="6153150" cy="127856"/>
          </a:xfrm>
        </p:spPr>
        <p:txBody>
          <a:bodyPr/>
          <a:lstStyle>
            <a:lvl1pPr>
              <a:defRPr/>
            </a:lvl1pPr>
          </a:lstStyle>
          <a:p>
            <a:r>
              <a:rPr lang="nl-NL" altLang="nl-NL" smtClean="0"/>
              <a:t>Dr. C. Gerlach neuroloog/ somnoloog 10 juni 2017</a:t>
            </a:r>
            <a:endParaRPr lang="nl-NL" altLang="nl-NL"/>
          </a:p>
        </p:txBody>
      </p:sp>
      <p:sp>
        <p:nvSpPr>
          <p:cNvPr id="5" name="Tijdelijke aanduiding voor dianummer 4"/>
          <p:cNvSpPr>
            <a:spLocks noGrp="1"/>
          </p:cNvSpPr>
          <p:nvPr>
            <p:ph type="sldNum" sz="quarter" idx="11"/>
          </p:nvPr>
        </p:nvSpPr>
        <p:spPr>
          <a:xfrm>
            <a:off x="127223" y="6588126"/>
            <a:ext cx="193964" cy="127856"/>
          </a:xfrm>
        </p:spPr>
        <p:txBody>
          <a:bodyPr/>
          <a:lstStyle>
            <a:lvl1pPr>
              <a:defRPr/>
            </a:lvl1pPr>
          </a:lstStyle>
          <a:p>
            <a:fld id="{C1347A93-9FE2-49FC-926C-F8AA358FEDDC}" type="slidenum">
              <a:rPr lang="nl-NL" smtClean="0"/>
              <a:t>‹nr.›</a:t>
            </a:fld>
            <a:endParaRPr lang="nl-NL"/>
          </a:p>
        </p:txBody>
      </p:sp>
    </p:spTree>
    <p:extLst>
      <p:ext uri="{BB962C8B-B14F-4D97-AF65-F5344CB8AC3E}">
        <p14:creationId xmlns:p14="http://schemas.microsoft.com/office/powerpoint/2010/main" val="2002692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Grafie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mtClean="0"/>
              <a:t>Klik om de stijl te bewerken</a:t>
            </a:r>
            <a:endParaRPr lang="en-US"/>
          </a:p>
        </p:txBody>
      </p:sp>
      <p:sp>
        <p:nvSpPr>
          <p:cNvPr id="5" name="Slide Number Placeholder 4"/>
          <p:cNvSpPr>
            <a:spLocks noGrp="1"/>
          </p:cNvSpPr>
          <p:nvPr>
            <p:ph type="sldNum" sz="quarter" idx="12"/>
          </p:nvPr>
        </p:nvSpPr>
        <p:spPr/>
        <p:txBody>
          <a:bodyPr/>
          <a:lstStyle/>
          <a:p>
            <a:fld id="{C1347A93-9FE2-49FC-926C-F8AA358FEDDC}" type="slidenum">
              <a:rPr lang="nl-NL" smtClean="0"/>
              <a:t>‹nr.›</a:t>
            </a:fld>
            <a:endParaRPr lang="nl-NL"/>
          </a:p>
        </p:txBody>
      </p:sp>
      <p:sp>
        <p:nvSpPr>
          <p:cNvPr id="9" name="Text Placeholder 9"/>
          <p:cNvSpPr>
            <a:spLocks noGrp="1"/>
          </p:cNvSpPr>
          <p:nvPr>
            <p:ph type="body" sz="quarter" idx="14"/>
          </p:nvPr>
        </p:nvSpPr>
        <p:spPr>
          <a:xfrm>
            <a:off x="836584" y="5049180"/>
            <a:ext cx="7290000" cy="1080000"/>
          </a:xfrm>
        </p:spPr>
        <p:txBody>
          <a:bodyPr/>
          <a:lstStyle>
            <a:lvl1pPr marL="0" indent="0">
              <a:buFontTx/>
              <a:buNone/>
              <a:defRPr i="1"/>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smtClean="0"/>
              <a:t>Klik om de modelstijlen te bewerken</a:t>
            </a:r>
          </a:p>
        </p:txBody>
      </p:sp>
      <p:sp>
        <p:nvSpPr>
          <p:cNvPr id="6" name="Chart Placeholder 5"/>
          <p:cNvSpPr>
            <a:spLocks noGrp="1"/>
          </p:cNvSpPr>
          <p:nvPr>
            <p:ph type="chart" sz="quarter" idx="15"/>
          </p:nvPr>
        </p:nvSpPr>
        <p:spPr>
          <a:xfrm>
            <a:off x="855662" y="1673225"/>
            <a:ext cx="7290000" cy="3240000"/>
          </a:xfrm>
        </p:spPr>
        <p:txBody>
          <a:bodyPr/>
          <a:lstStyle>
            <a:lvl1pPr marL="0" indent="0">
              <a:buNone/>
              <a:defRPr/>
            </a:lvl1pPr>
          </a:lstStyle>
          <a:p>
            <a:r>
              <a:rPr lang="nl-NL" smtClean="0"/>
              <a:t>Klik op het pictogram als u een grafiek wilt toevoegen</a:t>
            </a:r>
            <a:endParaRPr lang="en-US" dirty="0"/>
          </a:p>
        </p:txBody>
      </p:sp>
    </p:spTree>
    <p:extLst>
      <p:ext uri="{BB962C8B-B14F-4D97-AF65-F5344CB8AC3E}">
        <p14:creationId xmlns:p14="http://schemas.microsoft.com/office/powerpoint/2010/main" val="68567717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Opsommingslij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mtClean="0"/>
              <a:t>Klik om de stijl te bewerken</a:t>
            </a:r>
            <a:endParaRPr lang="en-US" dirty="0"/>
          </a:p>
        </p:txBody>
      </p:sp>
      <p:sp>
        <p:nvSpPr>
          <p:cNvPr id="5" name="Slide Number Placeholder 4"/>
          <p:cNvSpPr>
            <a:spLocks noGrp="1"/>
          </p:cNvSpPr>
          <p:nvPr>
            <p:ph type="sldNum" sz="quarter" idx="12"/>
          </p:nvPr>
        </p:nvSpPr>
        <p:spPr/>
        <p:txBody>
          <a:bodyPr/>
          <a:lstStyle/>
          <a:p>
            <a:fld id="{C1347A93-9FE2-49FC-926C-F8AA358FEDDC}" type="slidenum">
              <a:rPr lang="nl-NL" smtClean="0"/>
              <a:t>‹nr.›</a:t>
            </a:fld>
            <a:endParaRPr lang="nl-NL"/>
          </a:p>
        </p:txBody>
      </p:sp>
      <p:sp>
        <p:nvSpPr>
          <p:cNvPr id="6" name="Text Placeholder 5"/>
          <p:cNvSpPr>
            <a:spLocks noGrp="1"/>
          </p:cNvSpPr>
          <p:nvPr>
            <p:ph type="body" sz="quarter" idx="13"/>
          </p:nvPr>
        </p:nvSpPr>
        <p:spPr>
          <a:xfrm>
            <a:off x="855662" y="1583795"/>
            <a:ext cx="7271733" cy="4455495"/>
          </a:xfrm>
        </p:spPr>
        <p:txBody>
          <a:bodyPr/>
          <a:lstStyle>
            <a:lvl1pPr marL="342900" indent="-342900">
              <a:buFont typeface="Arial" pitchFamily="34" charset="0"/>
              <a:buChar char="•"/>
              <a:defRPr/>
            </a:lvl1pPr>
            <a:lvl2pPr marL="800100" indent="-342900">
              <a:buFont typeface="Arial" pitchFamily="34" charset="0"/>
              <a:buChar char="•"/>
              <a:defRPr/>
            </a:lvl2pPr>
            <a:lvl3pPr marL="1257300" indent="-342900">
              <a:buFont typeface="Arial" pitchFamily="34" charset="0"/>
              <a:buChar char="•"/>
              <a:defRPr/>
            </a:lvl3pPr>
            <a:lvl4pPr marL="1714500" indent="-342900">
              <a:buFont typeface="Arial" pitchFamily="34" charset="0"/>
              <a:buChar char="•"/>
              <a:defRPr/>
            </a:lvl4pPr>
            <a:lvl5pPr marL="2171700" indent="-342900">
              <a:buFont typeface="Arial" pitchFamily="34" charset="0"/>
              <a:buChar char="•"/>
              <a:defRPr/>
            </a:lvl5pPr>
          </a:lstStyle>
          <a:p>
            <a:pPr lvl="0"/>
            <a:r>
              <a:rPr lang="nl-NL" smtClean="0"/>
              <a:t>Klik om de modelstijlen te bewerken</a:t>
            </a:r>
          </a:p>
          <a:p>
            <a:pPr lvl="1"/>
            <a:r>
              <a:rPr lang="nl-NL" smtClean="0"/>
              <a:t>Tweede niveau</a:t>
            </a:r>
          </a:p>
          <a:p>
            <a:pPr lvl="2"/>
            <a:r>
              <a:rPr lang="nl-NL" smtClean="0"/>
              <a:t>Derde niveau</a:t>
            </a:r>
          </a:p>
        </p:txBody>
      </p:sp>
    </p:spTree>
    <p:extLst>
      <p:ext uri="{BB962C8B-B14F-4D97-AF65-F5344CB8AC3E}">
        <p14:creationId xmlns:p14="http://schemas.microsoft.com/office/powerpoint/2010/main" val="345654671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Illustrat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mtClean="0"/>
              <a:t>Klik om de stijl te bewerken</a:t>
            </a:r>
            <a:endParaRPr lang="en-US"/>
          </a:p>
        </p:txBody>
      </p:sp>
      <p:sp>
        <p:nvSpPr>
          <p:cNvPr id="5" name="Slide Number Placeholder 4"/>
          <p:cNvSpPr>
            <a:spLocks noGrp="1"/>
          </p:cNvSpPr>
          <p:nvPr>
            <p:ph type="sldNum" sz="quarter" idx="12"/>
          </p:nvPr>
        </p:nvSpPr>
        <p:spPr/>
        <p:txBody>
          <a:bodyPr/>
          <a:lstStyle/>
          <a:p>
            <a:fld id="{C1347A93-9FE2-49FC-926C-F8AA358FEDDC}" type="slidenum">
              <a:rPr lang="nl-NL" smtClean="0"/>
              <a:t>‹nr.›</a:t>
            </a:fld>
            <a:endParaRPr lang="nl-NL"/>
          </a:p>
        </p:txBody>
      </p:sp>
      <p:sp>
        <p:nvSpPr>
          <p:cNvPr id="8" name="Picture Placeholder 7"/>
          <p:cNvSpPr>
            <a:spLocks noGrp="1"/>
          </p:cNvSpPr>
          <p:nvPr>
            <p:ph type="pic" sz="quarter" idx="13"/>
          </p:nvPr>
        </p:nvSpPr>
        <p:spPr>
          <a:xfrm>
            <a:off x="855663" y="1628774"/>
            <a:ext cx="7290000" cy="4500000"/>
          </a:xfrm>
        </p:spPr>
        <p:txBody>
          <a:bodyPr/>
          <a:lstStyle>
            <a:lvl1pPr marL="0" indent="0">
              <a:buNone/>
              <a:defRPr/>
            </a:lvl1pPr>
          </a:lstStyle>
          <a:p>
            <a:r>
              <a:rPr lang="nl-NL" smtClean="0"/>
              <a:t>Klik op het pictogram als u een afbeelding wilt toevoegen</a:t>
            </a:r>
            <a:endParaRPr lang="en-US" dirty="0"/>
          </a:p>
        </p:txBody>
      </p:sp>
    </p:spTree>
    <p:extLst>
      <p:ext uri="{BB962C8B-B14F-4D97-AF65-F5344CB8AC3E}">
        <p14:creationId xmlns:p14="http://schemas.microsoft.com/office/powerpoint/2010/main" val="12408445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 Tekstblo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mtClean="0"/>
              <a:t>Klik om de stijl te bewerken</a:t>
            </a:r>
            <a:endParaRPr lang="en-US" dirty="0"/>
          </a:p>
        </p:txBody>
      </p:sp>
      <p:sp>
        <p:nvSpPr>
          <p:cNvPr id="5" name="Slide Number Placeholder 4"/>
          <p:cNvSpPr>
            <a:spLocks noGrp="1"/>
          </p:cNvSpPr>
          <p:nvPr>
            <p:ph type="sldNum" sz="quarter" idx="12"/>
          </p:nvPr>
        </p:nvSpPr>
        <p:spPr/>
        <p:txBody>
          <a:bodyPr/>
          <a:lstStyle/>
          <a:p>
            <a:fld id="{C1347A93-9FE2-49FC-926C-F8AA358FEDDC}" type="slidenum">
              <a:rPr lang="nl-NL" smtClean="0"/>
              <a:t>‹nr.›</a:t>
            </a:fld>
            <a:endParaRPr lang="nl-NL"/>
          </a:p>
        </p:txBody>
      </p:sp>
      <p:sp>
        <p:nvSpPr>
          <p:cNvPr id="7" name="Text Placeholder 9"/>
          <p:cNvSpPr>
            <a:spLocks noGrp="1"/>
          </p:cNvSpPr>
          <p:nvPr>
            <p:ph type="body" sz="quarter" idx="15"/>
          </p:nvPr>
        </p:nvSpPr>
        <p:spPr>
          <a:xfrm>
            <a:off x="836585" y="1628800"/>
            <a:ext cx="7290810" cy="423047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smtClean="0"/>
              <a:t>Klik om de modelstijlen te bewerken</a:t>
            </a:r>
          </a:p>
        </p:txBody>
      </p:sp>
    </p:spTree>
    <p:extLst>
      <p:ext uri="{BB962C8B-B14F-4D97-AF65-F5344CB8AC3E}">
        <p14:creationId xmlns:p14="http://schemas.microsoft.com/office/powerpoint/2010/main" val="135169234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pic>
        <p:nvPicPr>
          <p:cNvPr id="5174" name="Picture 54" descr="mainpage_pink_screen"/>
          <p:cNvPicPr>
            <a:picLocks noChangeAspect="1" noChangeArrowheads="1"/>
          </p:cNvPicPr>
          <p:nvPr/>
        </p:nvPicPr>
        <p:blipFill>
          <a:blip r:embed="rId2" cstate="print">
            <a:clrChange>
              <a:clrFrom>
                <a:srgbClr val="FFFFFF"/>
              </a:clrFrom>
              <a:clrTo>
                <a:srgbClr val="FFFFFF">
                  <a:alpha val="0"/>
                </a:srgbClr>
              </a:clrTo>
            </a:clrChange>
            <a:lum bright="-24000" contrast="-42000"/>
            <a:extLst>
              <a:ext uri="{28A0092B-C50C-407E-A947-70E740481C1C}">
                <a14:useLocalDpi xmlns:a14="http://schemas.microsoft.com/office/drawing/2010/main" val="0"/>
              </a:ext>
            </a:extLst>
          </a:blip>
          <a:srcRect l="272" t="1895" r="143" b="609"/>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122" name="Rectangle 2"/>
          <p:cNvSpPr>
            <a:spLocks noGrp="1" noChangeArrowheads="1"/>
          </p:cNvSpPr>
          <p:nvPr>
            <p:ph type="ctrTitle"/>
          </p:nvPr>
        </p:nvSpPr>
        <p:spPr>
          <a:xfrm>
            <a:off x="445477" y="2200275"/>
            <a:ext cx="8254512" cy="539763"/>
          </a:xfrm>
        </p:spPr>
        <p:txBody>
          <a:bodyPr/>
          <a:lstStyle>
            <a:lvl1pPr>
              <a:defRPr sz="3692">
                <a:solidFill>
                  <a:schemeClr val="bg1"/>
                </a:solidFill>
              </a:defRPr>
            </a:lvl1pPr>
          </a:lstStyle>
          <a:p>
            <a:pPr lvl="0"/>
            <a:r>
              <a:rPr lang="nl-NL" altLang="nl-NL" noProof="0" smtClean="0"/>
              <a:t>Klik om de stijl te bewerken</a:t>
            </a:r>
            <a:endParaRPr lang="nl-NL" altLang="nl-NL" noProof="0" smtClean="0"/>
          </a:p>
        </p:txBody>
      </p:sp>
      <p:sp>
        <p:nvSpPr>
          <p:cNvPr id="5123" name="Rectangle 3"/>
          <p:cNvSpPr>
            <a:spLocks noGrp="1" noChangeArrowheads="1"/>
          </p:cNvSpPr>
          <p:nvPr>
            <p:ph type="subTitle" idx="1"/>
          </p:nvPr>
        </p:nvSpPr>
        <p:spPr>
          <a:xfrm>
            <a:off x="445477" y="2800351"/>
            <a:ext cx="8254512" cy="250068"/>
          </a:xfrm>
        </p:spPr>
        <p:txBody>
          <a:bodyPr>
            <a:spAutoFit/>
          </a:bodyPr>
          <a:lstStyle>
            <a:lvl1pPr>
              <a:defRPr>
                <a:solidFill>
                  <a:schemeClr val="bg1"/>
                </a:solidFill>
              </a:defRPr>
            </a:lvl1pPr>
          </a:lstStyle>
          <a:p>
            <a:pPr lvl="0"/>
            <a:r>
              <a:rPr lang="nl-NL" altLang="nl-NL" noProof="0" smtClean="0"/>
              <a:t>Klik om de ondertitelstijl van het model te bewerken</a:t>
            </a:r>
            <a:endParaRPr lang="nl-NL" altLang="nl-NL" noProof="0" smtClean="0"/>
          </a:p>
        </p:txBody>
      </p:sp>
      <p:pic>
        <p:nvPicPr>
          <p:cNvPr id="5196" name="Picture 76" descr="Santeon-endo-aflopend-links-engels-1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73776"/>
            <a:ext cx="773723" cy="6762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7" descr="StAntonius_ziekenhuis_RGB"/>
          <p:cNvPicPr>
            <a:picLocks noChangeAspect="1" noChangeArrowheads="1"/>
          </p:cNvPicPr>
          <p:nvPr/>
        </p:nvPicPr>
        <p:blipFill>
          <a:blip r:embed="rId4" cstate="print">
            <a:extLst>
              <a:ext uri="{28A0092B-C50C-407E-A947-70E740481C1C}">
                <a14:useLocalDpi xmlns:a14="http://schemas.microsoft.com/office/drawing/2010/main" val="0"/>
              </a:ext>
            </a:extLst>
          </a:blip>
          <a:srcRect r="-575"/>
          <a:stretch>
            <a:fillRect/>
          </a:stretch>
        </p:blipFill>
        <p:spPr bwMode="auto">
          <a:xfrm>
            <a:off x="6583974" y="5878513"/>
            <a:ext cx="2560027" cy="97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012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hasCustomPrompt="1"/>
          </p:nvPr>
        </p:nvSpPr>
        <p:spPr>
          <a:ln>
            <a:noFill/>
          </a:ln>
        </p:spPr>
        <p:txBody>
          <a:bodyPr/>
          <a:lstStyle>
            <a:lvl1pPr>
              <a:defRPr b="0"/>
            </a:lvl1pPr>
          </a:lstStyle>
          <a:p>
            <a:pPr lvl="0"/>
            <a:r>
              <a:rPr lang="nl-NL" altLang="nl-NL" dirty="0" smtClean="0"/>
              <a:t>Klik om de opmaakprofielen van de </a:t>
            </a:r>
            <a:r>
              <a:rPr lang="nl-NL" altLang="nl-NL" dirty="0" err="1" smtClean="0"/>
              <a:t>modeltekst</a:t>
            </a:r>
            <a:r>
              <a:rPr lang="nl-NL" altLang="nl-NL" dirty="0" smtClean="0"/>
              <a:t> te bewerken</a:t>
            </a:r>
          </a:p>
          <a:p>
            <a:pPr lvl="1"/>
            <a:r>
              <a:rPr lang="nl-NL" altLang="nl-NL" dirty="0" smtClean="0"/>
              <a:t>Tweede niveau</a:t>
            </a:r>
          </a:p>
          <a:p>
            <a:pPr lvl="2"/>
            <a:r>
              <a:rPr lang="nl-NL" altLang="nl-NL" dirty="0" smtClean="0"/>
              <a:t>derde niveau</a:t>
            </a:r>
          </a:p>
          <a:p>
            <a:pPr lvl="3"/>
            <a:r>
              <a:rPr lang="nl-NL" altLang="nl-NL" dirty="0" smtClean="0"/>
              <a:t>vierde niveau</a:t>
            </a:r>
          </a:p>
          <a:p>
            <a:pPr lvl="4"/>
            <a:r>
              <a:rPr lang="nl-NL" altLang="nl-NL" dirty="0" smtClean="0"/>
              <a:t>vijfde niveau</a:t>
            </a:r>
          </a:p>
        </p:txBody>
      </p:sp>
      <p:sp>
        <p:nvSpPr>
          <p:cNvPr id="5" name="Tijdelijke aanduiding voor dianummer 4"/>
          <p:cNvSpPr>
            <a:spLocks noGrp="1"/>
          </p:cNvSpPr>
          <p:nvPr>
            <p:ph type="sldNum" sz="quarter" idx="11"/>
          </p:nvPr>
        </p:nvSpPr>
        <p:spPr/>
        <p:txBody>
          <a:bodyPr/>
          <a:lstStyle>
            <a:lvl1pPr>
              <a:defRPr/>
            </a:lvl1pPr>
          </a:lstStyle>
          <a:p>
            <a:fld id="{9060BDA2-4387-4AD8-B8C4-EE58A058DB78}" type="slidenum">
              <a:rPr lang="nl-NL" altLang="nl-NL">
                <a:solidFill>
                  <a:srgbClr val="840054"/>
                </a:solidFill>
              </a:rPr>
              <a:pPr/>
              <a:t>‹nr.›</a:t>
            </a:fld>
            <a:endParaRPr lang="nl-NL" altLang="nl-NL">
              <a:solidFill>
                <a:srgbClr val="840054"/>
              </a:solidFill>
            </a:endParaRPr>
          </a:p>
        </p:txBody>
      </p:sp>
      <p:sp>
        <p:nvSpPr>
          <p:cNvPr id="7"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4046680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435" y="4406901"/>
            <a:ext cx="7772400" cy="539763"/>
          </a:xfrm>
        </p:spPr>
        <p:txBody>
          <a:bodyPr/>
          <a:lstStyle>
            <a:lvl1pPr algn="l">
              <a:defRPr sz="3692"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435" y="2906713"/>
            <a:ext cx="7772400" cy="1500187"/>
          </a:xfrm>
        </p:spPr>
        <p:txBody>
          <a:bodyPr anchor="b"/>
          <a:lstStyle>
            <a:lvl1pPr marL="0" indent="0">
              <a:buNone/>
              <a:defRPr sz="1846"/>
            </a:lvl1pPr>
            <a:lvl2pPr marL="422041" indent="0">
              <a:buNone/>
              <a:defRPr sz="1662"/>
            </a:lvl2pPr>
            <a:lvl3pPr marL="844083" indent="0">
              <a:buNone/>
              <a:defRPr sz="1477"/>
            </a:lvl3pPr>
            <a:lvl4pPr marL="1266124" indent="0">
              <a:buNone/>
              <a:defRPr sz="1292"/>
            </a:lvl4pPr>
            <a:lvl5pPr marL="1688165" indent="0">
              <a:buNone/>
              <a:defRPr sz="1292"/>
            </a:lvl5pPr>
            <a:lvl6pPr marL="2110207" indent="0">
              <a:buNone/>
              <a:defRPr sz="1292"/>
            </a:lvl6pPr>
            <a:lvl7pPr marL="2532248" indent="0">
              <a:buNone/>
              <a:defRPr sz="1292"/>
            </a:lvl7pPr>
            <a:lvl8pPr marL="2954289" indent="0">
              <a:buNone/>
              <a:defRPr sz="1292"/>
            </a:lvl8pPr>
            <a:lvl9pPr marL="3376331" indent="0">
              <a:buNone/>
              <a:defRPr sz="1292"/>
            </a:lvl9pPr>
          </a:lstStyle>
          <a:p>
            <a:pPr lvl="0"/>
            <a:r>
              <a:rPr lang="nl-NL" smtClean="0"/>
              <a:t>Klik om de modelstijlen te bewerken</a:t>
            </a:r>
          </a:p>
        </p:txBody>
      </p:sp>
      <p:sp>
        <p:nvSpPr>
          <p:cNvPr id="5" name="Tijdelijke aanduiding voor dianummer 4"/>
          <p:cNvSpPr>
            <a:spLocks noGrp="1"/>
          </p:cNvSpPr>
          <p:nvPr>
            <p:ph type="sldNum" sz="quarter" idx="11"/>
          </p:nvPr>
        </p:nvSpPr>
        <p:spPr/>
        <p:txBody>
          <a:bodyPr/>
          <a:lstStyle>
            <a:lvl1pPr>
              <a:defRPr/>
            </a:lvl1pPr>
          </a:lstStyle>
          <a:p>
            <a:fld id="{3A348635-76B7-4692-BF27-0776AAA7140F}" type="slidenum">
              <a:rPr lang="nl-NL" altLang="nl-NL">
                <a:solidFill>
                  <a:srgbClr val="840054"/>
                </a:solidFill>
              </a:rPr>
              <a:pPr/>
              <a:t>‹nr.›</a:t>
            </a:fld>
            <a:endParaRPr lang="nl-NL" altLang="nl-NL">
              <a:solidFill>
                <a:srgbClr val="840054"/>
              </a:solidFill>
            </a:endParaRPr>
          </a:p>
        </p:txBody>
      </p:sp>
      <p:sp>
        <p:nvSpPr>
          <p:cNvPr id="6"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1306558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44012" y="1905001"/>
            <a:ext cx="4057650" cy="4340225"/>
          </a:xfrm>
        </p:spPr>
        <p:txBody>
          <a:bodyPr/>
          <a:lstStyle>
            <a:lvl1pPr>
              <a:defRPr sz="1477"/>
            </a:lvl1pPr>
            <a:lvl2pPr>
              <a:defRPr sz="1477"/>
            </a:lvl2pPr>
            <a:lvl3pPr>
              <a:defRPr sz="1477"/>
            </a:lvl3pPr>
            <a:lvl4pPr>
              <a:defRPr sz="1477"/>
            </a:lvl4pPr>
            <a:lvl5pPr>
              <a:defRPr sz="1477"/>
            </a:lvl5pPr>
            <a:lvl6pPr>
              <a:defRPr sz="1662"/>
            </a:lvl6pPr>
            <a:lvl7pPr>
              <a:defRPr sz="1662"/>
            </a:lvl7pPr>
            <a:lvl8pPr>
              <a:defRPr sz="1662"/>
            </a:lvl8pPr>
            <a:lvl9pPr>
              <a:defRPr sz="1662"/>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inhoud 3"/>
          <p:cNvSpPr>
            <a:spLocks noGrp="1"/>
          </p:cNvSpPr>
          <p:nvPr>
            <p:ph sz="half" idx="2"/>
          </p:nvPr>
        </p:nvSpPr>
        <p:spPr>
          <a:xfrm>
            <a:off x="4642339" y="1905001"/>
            <a:ext cx="4057650" cy="4340225"/>
          </a:xfrm>
        </p:spPr>
        <p:txBody>
          <a:bodyPr/>
          <a:lstStyle>
            <a:lvl1pPr>
              <a:defRPr sz="1477"/>
            </a:lvl1pPr>
            <a:lvl2pPr>
              <a:defRPr sz="1477"/>
            </a:lvl2pPr>
            <a:lvl3pPr>
              <a:defRPr sz="1477"/>
            </a:lvl3pPr>
            <a:lvl4pPr>
              <a:defRPr sz="1477"/>
            </a:lvl4pPr>
            <a:lvl5pPr>
              <a:defRPr sz="1477"/>
            </a:lvl5pPr>
            <a:lvl6pPr>
              <a:defRPr sz="1662"/>
            </a:lvl6pPr>
            <a:lvl7pPr>
              <a:defRPr sz="1662"/>
            </a:lvl7pPr>
            <a:lvl8pPr>
              <a:defRPr sz="1662"/>
            </a:lvl8pPr>
            <a:lvl9pPr>
              <a:defRPr sz="1662"/>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dianummer 5"/>
          <p:cNvSpPr>
            <a:spLocks noGrp="1"/>
          </p:cNvSpPr>
          <p:nvPr>
            <p:ph type="sldNum" sz="quarter" idx="11"/>
          </p:nvPr>
        </p:nvSpPr>
        <p:spPr/>
        <p:txBody>
          <a:bodyPr/>
          <a:lstStyle>
            <a:lvl1pPr>
              <a:defRPr/>
            </a:lvl1pPr>
          </a:lstStyle>
          <a:p>
            <a:fld id="{8AF7B2D7-FAE1-4116-BCC9-C8CAE044339D}" type="slidenum">
              <a:rPr lang="nl-NL" altLang="nl-NL">
                <a:solidFill>
                  <a:srgbClr val="840054"/>
                </a:solidFill>
              </a:rPr>
              <a:pPr/>
              <a:t>‹nr.›</a:t>
            </a:fld>
            <a:endParaRPr lang="nl-NL" altLang="nl-NL">
              <a:solidFill>
                <a:srgbClr val="840054"/>
              </a:solidFill>
            </a:endParaRPr>
          </a:p>
        </p:txBody>
      </p:sp>
      <p:sp>
        <p:nvSpPr>
          <p:cNvPr id="7"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3105885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4" name="Tijdelijke aanduiding voor dianummer 3"/>
          <p:cNvSpPr>
            <a:spLocks noGrp="1"/>
          </p:cNvSpPr>
          <p:nvPr>
            <p:ph type="sldNum" sz="quarter" idx="11"/>
          </p:nvPr>
        </p:nvSpPr>
        <p:spPr/>
        <p:txBody>
          <a:bodyPr/>
          <a:lstStyle>
            <a:lvl1pPr>
              <a:defRPr/>
            </a:lvl1pPr>
          </a:lstStyle>
          <a:p>
            <a:fld id="{DA37FABB-4C26-42F0-8675-095393EAD7DA}" type="slidenum">
              <a:rPr lang="nl-NL" altLang="nl-NL">
                <a:solidFill>
                  <a:srgbClr val="840054"/>
                </a:solidFill>
              </a:rPr>
              <a:pPr/>
              <a:t>‹nr.›</a:t>
            </a:fld>
            <a:endParaRPr lang="nl-NL" altLang="nl-NL">
              <a:solidFill>
                <a:srgbClr val="840054"/>
              </a:solidFill>
            </a:endParaRPr>
          </a:p>
        </p:txBody>
      </p:sp>
      <p:sp>
        <p:nvSpPr>
          <p:cNvPr id="5"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2308055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3" name="Tijdelijke aanduiding voor dianummer 2"/>
          <p:cNvSpPr>
            <a:spLocks noGrp="1"/>
          </p:cNvSpPr>
          <p:nvPr>
            <p:ph type="sldNum" sz="quarter" idx="11"/>
          </p:nvPr>
        </p:nvSpPr>
        <p:spPr/>
        <p:txBody>
          <a:bodyPr/>
          <a:lstStyle>
            <a:lvl1pPr>
              <a:defRPr/>
            </a:lvl1pPr>
          </a:lstStyle>
          <a:p>
            <a:fld id="{7E7C4AD1-AF6B-4E88-BE1B-4FF094ED6FFC}" type="slidenum">
              <a:rPr lang="nl-NL" altLang="nl-NL">
                <a:solidFill>
                  <a:srgbClr val="840054"/>
                </a:solidFill>
              </a:rPr>
              <a:pPr/>
              <a:t>‹nr.›</a:t>
            </a:fld>
            <a:endParaRPr lang="nl-NL" altLang="nl-NL">
              <a:solidFill>
                <a:srgbClr val="840054"/>
              </a:solidFill>
            </a:endParaRPr>
          </a:p>
        </p:txBody>
      </p:sp>
      <p:sp>
        <p:nvSpPr>
          <p:cNvPr id="4"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4144784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895337"/>
            <a:ext cx="3008435" cy="539763"/>
          </a:xfrm>
        </p:spPr>
        <p:txBody>
          <a:bodyPr anchor="b"/>
          <a:lstStyle>
            <a:lvl1pPr algn="l">
              <a:defRPr sz="1846" b="1"/>
            </a:lvl1pPr>
          </a:lstStyle>
          <a:p>
            <a:r>
              <a:rPr lang="nl-NL" smtClean="0"/>
              <a:t>Klik om de stijl te bewerken</a:t>
            </a:r>
            <a:endParaRPr lang="nl-NL"/>
          </a:p>
        </p:txBody>
      </p:sp>
      <p:sp>
        <p:nvSpPr>
          <p:cNvPr id="3" name="Tijdelijke aanduiding voor inhoud 2"/>
          <p:cNvSpPr>
            <a:spLocks noGrp="1"/>
          </p:cNvSpPr>
          <p:nvPr>
            <p:ph idx="1"/>
          </p:nvPr>
        </p:nvSpPr>
        <p:spPr>
          <a:xfrm>
            <a:off x="3575538" y="273051"/>
            <a:ext cx="5111262" cy="5853113"/>
          </a:xfrm>
        </p:spPr>
        <p:txBody>
          <a:bodyPr/>
          <a:lstStyle>
            <a:lvl1pPr>
              <a:defRPr sz="1477"/>
            </a:lvl1pPr>
            <a:lvl2pPr>
              <a:defRPr sz="1477"/>
            </a:lvl2pPr>
            <a:lvl3pPr>
              <a:defRPr sz="1477"/>
            </a:lvl3pPr>
            <a:lvl4pPr>
              <a:defRPr sz="1477"/>
            </a:lvl4pPr>
            <a:lvl5pPr>
              <a:defRPr sz="1477"/>
            </a:lvl5pPr>
            <a:lvl6pPr>
              <a:defRPr sz="1846"/>
            </a:lvl6pPr>
            <a:lvl7pPr>
              <a:defRPr sz="1846"/>
            </a:lvl7pPr>
            <a:lvl8pPr>
              <a:defRPr sz="1846"/>
            </a:lvl8pPr>
            <a:lvl9pPr>
              <a:defRPr sz="1846"/>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tekst 3"/>
          <p:cNvSpPr>
            <a:spLocks noGrp="1"/>
          </p:cNvSpPr>
          <p:nvPr>
            <p:ph type="body" sz="half" idx="2"/>
          </p:nvPr>
        </p:nvSpPr>
        <p:spPr>
          <a:xfrm>
            <a:off x="457200" y="1435101"/>
            <a:ext cx="3008435" cy="4691063"/>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nl-NL" smtClean="0"/>
              <a:t>Klik om de modelstijlen te bewerken</a:t>
            </a:r>
          </a:p>
        </p:txBody>
      </p:sp>
      <p:sp>
        <p:nvSpPr>
          <p:cNvPr id="6" name="Tijdelijke aanduiding voor dianummer 5"/>
          <p:cNvSpPr>
            <a:spLocks noGrp="1"/>
          </p:cNvSpPr>
          <p:nvPr>
            <p:ph type="sldNum" sz="quarter" idx="11"/>
          </p:nvPr>
        </p:nvSpPr>
        <p:spPr/>
        <p:txBody>
          <a:bodyPr/>
          <a:lstStyle>
            <a:lvl1pPr>
              <a:defRPr/>
            </a:lvl1pPr>
          </a:lstStyle>
          <a:p>
            <a:fld id="{6DA5F4D7-9FE0-4D1F-82C5-4E25EE05AB0A}" type="slidenum">
              <a:rPr lang="nl-NL" altLang="nl-NL">
                <a:solidFill>
                  <a:srgbClr val="840054"/>
                </a:solidFill>
              </a:rPr>
              <a:pPr/>
              <a:t>‹nr.›</a:t>
            </a:fld>
            <a:endParaRPr lang="nl-NL" altLang="nl-NL">
              <a:solidFill>
                <a:srgbClr val="840054"/>
              </a:solidFill>
            </a:endParaRPr>
          </a:p>
        </p:txBody>
      </p:sp>
      <p:sp>
        <p:nvSpPr>
          <p:cNvPr id="7"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928526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166" y="5097456"/>
            <a:ext cx="5486400" cy="269882"/>
          </a:xfrm>
        </p:spPr>
        <p:txBody>
          <a:bodyPr anchor="b"/>
          <a:lstStyle>
            <a:lvl1pPr algn="l">
              <a:defRPr sz="1846"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166" y="612775"/>
            <a:ext cx="5486400" cy="4114800"/>
          </a:xfrm>
        </p:spPr>
        <p:txBody>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1792166" y="5367338"/>
            <a:ext cx="5486400" cy="804862"/>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nl-NL" smtClean="0"/>
              <a:t>Klik om de modelstijlen te bewerken</a:t>
            </a:r>
          </a:p>
        </p:txBody>
      </p:sp>
      <p:sp>
        <p:nvSpPr>
          <p:cNvPr id="6" name="Tijdelijke aanduiding voor dianummer 5"/>
          <p:cNvSpPr>
            <a:spLocks noGrp="1"/>
          </p:cNvSpPr>
          <p:nvPr>
            <p:ph type="sldNum" sz="quarter" idx="11"/>
          </p:nvPr>
        </p:nvSpPr>
        <p:spPr/>
        <p:txBody>
          <a:bodyPr/>
          <a:lstStyle>
            <a:lvl1pPr>
              <a:defRPr/>
            </a:lvl1pPr>
          </a:lstStyle>
          <a:p>
            <a:fld id="{1BD7AC6C-E2E7-4C1C-BB85-A8132658A0E4}" type="slidenum">
              <a:rPr lang="nl-NL" altLang="nl-NL">
                <a:solidFill>
                  <a:srgbClr val="840054"/>
                </a:solidFill>
              </a:rPr>
              <a:pPr/>
              <a:t>‹nr.›</a:t>
            </a:fld>
            <a:endParaRPr lang="nl-NL" altLang="nl-NL">
              <a:solidFill>
                <a:srgbClr val="840054"/>
              </a:solidFill>
            </a:endParaRPr>
          </a:p>
        </p:txBody>
      </p:sp>
      <p:sp>
        <p:nvSpPr>
          <p:cNvPr id="7"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167687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ianummer 4"/>
          <p:cNvSpPr>
            <a:spLocks noGrp="1"/>
          </p:cNvSpPr>
          <p:nvPr>
            <p:ph type="sldNum" sz="quarter" idx="11"/>
          </p:nvPr>
        </p:nvSpPr>
        <p:spPr/>
        <p:txBody>
          <a:bodyPr/>
          <a:lstStyle>
            <a:lvl1pPr>
              <a:defRPr/>
            </a:lvl1pPr>
          </a:lstStyle>
          <a:p>
            <a:fld id="{213C6196-A7D5-40E1-AA15-7798692D3E1F}" type="slidenum">
              <a:rPr lang="nl-NL" altLang="nl-NL">
                <a:solidFill>
                  <a:srgbClr val="840054"/>
                </a:solidFill>
              </a:rPr>
              <a:pPr/>
              <a:t>‹nr.›</a:t>
            </a:fld>
            <a:endParaRPr lang="nl-NL" altLang="nl-NL">
              <a:solidFill>
                <a:srgbClr val="840054"/>
              </a:solidFill>
            </a:endParaRPr>
          </a:p>
        </p:txBody>
      </p:sp>
      <p:sp>
        <p:nvSpPr>
          <p:cNvPr id="6"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3513433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376182" y="884239"/>
            <a:ext cx="323807" cy="5360987"/>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41081" y="884239"/>
            <a:ext cx="6053503" cy="5360987"/>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ianummer 4"/>
          <p:cNvSpPr>
            <a:spLocks noGrp="1"/>
          </p:cNvSpPr>
          <p:nvPr>
            <p:ph type="sldNum" sz="quarter" idx="11"/>
          </p:nvPr>
        </p:nvSpPr>
        <p:spPr/>
        <p:txBody>
          <a:bodyPr/>
          <a:lstStyle>
            <a:lvl1pPr>
              <a:defRPr/>
            </a:lvl1pPr>
          </a:lstStyle>
          <a:p>
            <a:fld id="{E570056B-8A06-4543-A00B-26A34237D709}" type="slidenum">
              <a:rPr lang="nl-NL" altLang="nl-NL">
                <a:solidFill>
                  <a:srgbClr val="840054"/>
                </a:solidFill>
              </a:rPr>
              <a:pPr/>
              <a:t>‹nr.›</a:t>
            </a:fld>
            <a:endParaRPr lang="nl-NL" altLang="nl-NL">
              <a:solidFill>
                <a:srgbClr val="840054"/>
              </a:solidFill>
            </a:endParaRPr>
          </a:p>
        </p:txBody>
      </p:sp>
      <p:sp>
        <p:nvSpPr>
          <p:cNvPr id="6"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3375836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xAndObj" preserve="1">
  <p:cSld name="Titel, tekst en inhoud">
    <p:spTree>
      <p:nvGrpSpPr>
        <p:cNvPr id="1" name=""/>
        <p:cNvGrpSpPr/>
        <p:nvPr/>
      </p:nvGrpSpPr>
      <p:grpSpPr>
        <a:xfrm>
          <a:off x="0" y="0"/>
          <a:ext cx="0" cy="0"/>
          <a:chOff x="0" y="0"/>
          <a:chExt cx="0" cy="0"/>
        </a:xfrm>
      </p:grpSpPr>
      <p:sp>
        <p:nvSpPr>
          <p:cNvPr id="2" name="Titel 1"/>
          <p:cNvSpPr>
            <a:spLocks noGrp="1"/>
          </p:cNvSpPr>
          <p:nvPr>
            <p:ph type="title"/>
          </p:nvPr>
        </p:nvSpPr>
        <p:spPr>
          <a:xfrm>
            <a:off x="441082" y="884239"/>
            <a:ext cx="8254511" cy="323807"/>
          </a:xfrm>
        </p:spPr>
        <p:txBody>
          <a:bodyPr/>
          <a:lstStyle/>
          <a:p>
            <a:r>
              <a:rPr lang="nl-NL" smtClean="0"/>
              <a:t>Klik om de stijl te bewerken</a:t>
            </a:r>
            <a:endParaRPr lang="nl-NL"/>
          </a:p>
        </p:txBody>
      </p:sp>
      <p:sp>
        <p:nvSpPr>
          <p:cNvPr id="3" name="Tijdelijke aanduiding voor tekst 2"/>
          <p:cNvSpPr>
            <a:spLocks noGrp="1"/>
          </p:cNvSpPr>
          <p:nvPr>
            <p:ph type="body" sz="half" idx="1"/>
          </p:nvPr>
        </p:nvSpPr>
        <p:spPr>
          <a:xfrm>
            <a:off x="444012" y="1905001"/>
            <a:ext cx="4057650" cy="434022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2339" y="1905001"/>
            <a:ext cx="4057650" cy="434022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dianummer 5"/>
          <p:cNvSpPr>
            <a:spLocks noGrp="1"/>
          </p:cNvSpPr>
          <p:nvPr>
            <p:ph type="sldNum" sz="quarter" idx="11"/>
          </p:nvPr>
        </p:nvSpPr>
        <p:spPr>
          <a:xfrm>
            <a:off x="127223" y="6588126"/>
            <a:ext cx="193964" cy="127856"/>
          </a:xfrm>
        </p:spPr>
        <p:txBody>
          <a:bodyPr/>
          <a:lstStyle>
            <a:lvl1pPr>
              <a:defRPr/>
            </a:lvl1pPr>
          </a:lstStyle>
          <a:p>
            <a:fld id="{0EC951FC-B6D4-4397-9694-A32408A7568D}" type="slidenum">
              <a:rPr lang="nl-NL" altLang="nl-NL">
                <a:solidFill>
                  <a:srgbClr val="840054"/>
                </a:solidFill>
              </a:rPr>
              <a:pPr/>
              <a:t>‹nr.›</a:t>
            </a:fld>
            <a:endParaRPr lang="nl-NL" altLang="nl-NL">
              <a:solidFill>
                <a:srgbClr val="840054"/>
              </a:solidFill>
            </a:endParaRPr>
          </a:p>
        </p:txBody>
      </p:sp>
      <p:sp>
        <p:nvSpPr>
          <p:cNvPr id="7"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Tree>
    <p:extLst>
      <p:ext uri="{BB962C8B-B14F-4D97-AF65-F5344CB8AC3E}">
        <p14:creationId xmlns:p14="http://schemas.microsoft.com/office/powerpoint/2010/main" val="2987774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chart" preserve="1">
  <p:cSld name="Titel en grafiek">
    <p:spTree>
      <p:nvGrpSpPr>
        <p:cNvPr id="1" name=""/>
        <p:cNvGrpSpPr/>
        <p:nvPr/>
      </p:nvGrpSpPr>
      <p:grpSpPr>
        <a:xfrm>
          <a:off x="0" y="0"/>
          <a:ext cx="0" cy="0"/>
          <a:chOff x="0" y="0"/>
          <a:chExt cx="0" cy="0"/>
        </a:xfrm>
      </p:grpSpPr>
      <p:sp>
        <p:nvSpPr>
          <p:cNvPr id="2" name="Titel 1"/>
          <p:cNvSpPr>
            <a:spLocks noGrp="1"/>
          </p:cNvSpPr>
          <p:nvPr>
            <p:ph type="title"/>
          </p:nvPr>
        </p:nvSpPr>
        <p:spPr>
          <a:xfrm>
            <a:off x="441082" y="884238"/>
            <a:ext cx="8255977" cy="323807"/>
          </a:xfrm>
        </p:spPr>
        <p:txBody>
          <a:bodyPr/>
          <a:lstStyle/>
          <a:p>
            <a:r>
              <a:rPr lang="nl-NL" smtClean="0"/>
              <a:t>Klik om de stijl te bewerken</a:t>
            </a:r>
            <a:endParaRPr lang="nl-NL"/>
          </a:p>
        </p:txBody>
      </p:sp>
      <p:sp>
        <p:nvSpPr>
          <p:cNvPr id="3" name="Tijdelijke aanduiding voor grafiek 2"/>
          <p:cNvSpPr>
            <a:spLocks noGrp="1"/>
          </p:cNvSpPr>
          <p:nvPr>
            <p:ph type="chart" idx="1"/>
          </p:nvPr>
        </p:nvSpPr>
        <p:spPr>
          <a:xfrm>
            <a:off x="444012" y="1906589"/>
            <a:ext cx="8255977" cy="4433887"/>
          </a:xfrm>
        </p:spPr>
        <p:txBody>
          <a:bodyPr/>
          <a:lstStyle/>
          <a:p>
            <a:r>
              <a:rPr lang="nl-NL" smtClean="0"/>
              <a:t>Klik op het pictogram als u een grafiek wilt toevoegen</a:t>
            </a:r>
            <a:endParaRPr lang="nl-NL"/>
          </a:p>
        </p:txBody>
      </p:sp>
      <p:sp>
        <p:nvSpPr>
          <p:cNvPr id="4" name="Tijdelijke aanduiding voor voettekst 3"/>
          <p:cNvSpPr>
            <a:spLocks noGrp="1"/>
          </p:cNvSpPr>
          <p:nvPr>
            <p:ph type="ftr" sz="quarter" idx="10"/>
          </p:nvPr>
        </p:nvSpPr>
        <p:spPr>
          <a:xfrm>
            <a:off x="483578" y="6588126"/>
            <a:ext cx="2444580" cy="127856"/>
          </a:xfrm>
        </p:spPr>
        <p:txBody>
          <a:bodyPr/>
          <a:lstStyle>
            <a:lvl1pPr>
              <a:defRPr>
                <a:solidFill>
                  <a:srgbClr val="F26522"/>
                </a:solidFill>
              </a:defRPr>
            </a:lvl1pPr>
          </a:lstStyle>
          <a:p>
            <a:r>
              <a:rPr lang="nl-NL" altLang="nl-NL" smtClean="0"/>
              <a:t>Dr. C. Gerlach neuroloog/ somnoloog 10 juni 2017</a:t>
            </a:r>
            <a:endParaRPr lang="nl-NL" altLang="nl-NL" dirty="0"/>
          </a:p>
        </p:txBody>
      </p:sp>
      <p:sp>
        <p:nvSpPr>
          <p:cNvPr id="5" name="Tijdelijke aanduiding voor dianummer 4"/>
          <p:cNvSpPr>
            <a:spLocks noGrp="1"/>
          </p:cNvSpPr>
          <p:nvPr>
            <p:ph type="sldNum" sz="quarter" idx="11"/>
          </p:nvPr>
        </p:nvSpPr>
        <p:spPr>
          <a:xfrm>
            <a:off x="127223" y="6588126"/>
            <a:ext cx="193964" cy="127856"/>
          </a:xfrm>
        </p:spPr>
        <p:txBody>
          <a:bodyPr/>
          <a:lstStyle>
            <a:lvl1pPr>
              <a:defRPr/>
            </a:lvl1pPr>
          </a:lstStyle>
          <a:p>
            <a:fld id="{BB9AFACE-B5AB-4081-8C14-EF176BEE9CA0}" type="slidenum">
              <a:rPr lang="nl-NL" altLang="nl-NL"/>
              <a:pPr/>
              <a:t>‹nr.›</a:t>
            </a:fld>
            <a:endParaRPr lang="nl-NL" altLang="nl-NL"/>
          </a:p>
        </p:txBody>
      </p:sp>
    </p:spTree>
    <p:extLst>
      <p:ext uri="{BB962C8B-B14F-4D97-AF65-F5344CB8AC3E}">
        <p14:creationId xmlns:p14="http://schemas.microsoft.com/office/powerpoint/2010/main" val="2173835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4755" name="Rectangle 3"/>
          <p:cNvSpPr>
            <a:spLocks noGrp="1" noChangeArrowheads="1"/>
          </p:cNvSpPr>
          <p:nvPr>
            <p:ph type="title"/>
          </p:nvPr>
        </p:nvSpPr>
        <p:spPr bwMode="auto">
          <a:xfrm>
            <a:off x="441082" y="884238"/>
            <a:ext cx="8255977" cy="323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nl-NL" altLang="nl-NL" dirty="0" smtClean="0"/>
              <a:t>Klik om het opmaakprofiel te bewerken</a:t>
            </a:r>
          </a:p>
        </p:txBody>
      </p:sp>
      <p:sp>
        <p:nvSpPr>
          <p:cNvPr id="74756" name="Rectangle 4"/>
          <p:cNvSpPr>
            <a:spLocks noGrp="1" noChangeArrowheads="1"/>
          </p:cNvSpPr>
          <p:nvPr>
            <p:ph type="body" idx="1"/>
          </p:nvPr>
        </p:nvSpPr>
        <p:spPr bwMode="auto">
          <a:xfrm>
            <a:off x="444012" y="1906589"/>
            <a:ext cx="8255977"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nl-NL" altLang="nl-NL" dirty="0" smtClean="0"/>
              <a:t>Klik om de opmaakprofielen van de </a:t>
            </a:r>
            <a:r>
              <a:rPr lang="nl-NL" altLang="nl-NL" dirty="0" err="1" smtClean="0"/>
              <a:t>modeltekst</a:t>
            </a:r>
            <a:r>
              <a:rPr lang="nl-NL" altLang="nl-NL" dirty="0" smtClean="0"/>
              <a:t> te bewerken</a:t>
            </a:r>
          </a:p>
          <a:p>
            <a:pPr lvl="1"/>
            <a:r>
              <a:rPr lang="nl-NL" altLang="nl-NL" dirty="0" smtClean="0"/>
              <a:t>Tweede niveau</a:t>
            </a:r>
          </a:p>
          <a:p>
            <a:pPr lvl="2"/>
            <a:r>
              <a:rPr lang="nl-NL" altLang="nl-NL" dirty="0" smtClean="0"/>
              <a:t>derde niveau</a:t>
            </a:r>
          </a:p>
          <a:p>
            <a:pPr lvl="3"/>
            <a:r>
              <a:rPr lang="nl-NL" altLang="nl-NL" dirty="0" smtClean="0"/>
              <a:t>vierde niveau</a:t>
            </a:r>
          </a:p>
          <a:p>
            <a:pPr lvl="4"/>
            <a:r>
              <a:rPr lang="nl-NL" altLang="nl-NL" dirty="0" smtClean="0"/>
              <a:t>vijfde niveau</a:t>
            </a:r>
          </a:p>
        </p:txBody>
      </p:sp>
      <p:sp>
        <p:nvSpPr>
          <p:cNvPr id="74757" name="Rectangle 5"/>
          <p:cNvSpPr>
            <a:spLocks noGrp="1" noChangeArrowheads="1"/>
          </p:cNvSpPr>
          <p:nvPr>
            <p:ph type="ftr" sz="quarter" idx="3"/>
          </p:nvPr>
        </p:nvSpPr>
        <p:spPr bwMode="auto">
          <a:xfrm>
            <a:off x="483578" y="6588126"/>
            <a:ext cx="6153150" cy="127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defRPr sz="831">
                <a:solidFill>
                  <a:schemeClr val="hlink"/>
                </a:solidFill>
              </a:defRPr>
            </a:lvl1pPr>
          </a:lstStyle>
          <a:p>
            <a:r>
              <a:rPr lang="nl-NL" altLang="nl-NL" smtClean="0"/>
              <a:t>Dr. C. Gerlach neuroloog/ somnoloog 10 juni 2017</a:t>
            </a:r>
            <a:endParaRPr lang="nl-NL" altLang="nl-NL"/>
          </a:p>
        </p:txBody>
      </p:sp>
      <p:sp>
        <p:nvSpPr>
          <p:cNvPr id="74758" name="Rectangle 6"/>
          <p:cNvSpPr>
            <a:spLocks noGrp="1" noChangeArrowheads="1"/>
          </p:cNvSpPr>
          <p:nvPr>
            <p:ph type="sldNum" sz="quarter" idx="4"/>
          </p:nvPr>
        </p:nvSpPr>
        <p:spPr bwMode="auto">
          <a:xfrm>
            <a:off x="127223" y="6588126"/>
            <a:ext cx="193964" cy="127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t" anchorCtr="0" compatLnSpc="1">
            <a:prstTxWarp prst="textNoShape">
              <a:avLst/>
            </a:prstTxWarp>
            <a:spAutoFit/>
          </a:bodyPr>
          <a:lstStyle>
            <a:lvl1pPr algn="ctr">
              <a:defRPr sz="831">
                <a:solidFill>
                  <a:schemeClr val="hlink"/>
                </a:solidFill>
              </a:defRPr>
            </a:lvl1pPr>
          </a:lstStyle>
          <a:p>
            <a:fld id="{C1347A93-9FE2-49FC-926C-F8AA358FEDDC}" type="slidenum">
              <a:rPr lang="nl-NL" smtClean="0"/>
              <a:t>‹nr.›</a:t>
            </a:fld>
            <a:endParaRPr lang="nl-NL"/>
          </a:p>
        </p:txBody>
      </p:sp>
      <p:sp>
        <p:nvSpPr>
          <p:cNvPr id="74759" name="Freeform 7"/>
          <p:cNvSpPr>
            <a:spLocks/>
          </p:cNvSpPr>
          <p:nvPr/>
        </p:nvSpPr>
        <p:spPr bwMode="auto">
          <a:xfrm>
            <a:off x="186105" y="255589"/>
            <a:ext cx="8771792" cy="320675"/>
          </a:xfrm>
          <a:custGeom>
            <a:avLst/>
            <a:gdLst>
              <a:gd name="T0" fmla="*/ 3232 w 3232"/>
              <a:gd name="T1" fmla="*/ 109 h 109"/>
              <a:gd name="T2" fmla="*/ 32 w 3232"/>
              <a:gd name="T3" fmla="*/ 109 h 109"/>
              <a:gd name="T4" fmla="*/ 0 w 3232"/>
              <a:gd name="T5" fmla="*/ 77 h 109"/>
              <a:gd name="T6" fmla="*/ 0 w 3232"/>
              <a:gd name="T7" fmla="*/ 32 h 109"/>
              <a:gd name="T8" fmla="*/ 32 w 3232"/>
              <a:gd name="T9" fmla="*/ 0 h 109"/>
              <a:gd name="T10" fmla="*/ 3200 w 3232"/>
              <a:gd name="T11" fmla="*/ 0 h 109"/>
              <a:gd name="T12" fmla="*/ 3232 w 3232"/>
              <a:gd name="T13" fmla="*/ 32 h 109"/>
              <a:gd name="T14" fmla="*/ 3232 w 3232"/>
              <a:gd name="T15" fmla="*/ 109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32" h="109">
                <a:moveTo>
                  <a:pt x="3232" y="109"/>
                </a:moveTo>
                <a:cubicBezTo>
                  <a:pt x="32" y="109"/>
                  <a:pt x="32" y="109"/>
                  <a:pt x="32" y="109"/>
                </a:cubicBezTo>
                <a:cubicBezTo>
                  <a:pt x="14" y="109"/>
                  <a:pt x="0" y="94"/>
                  <a:pt x="0" y="77"/>
                </a:cubicBezTo>
                <a:cubicBezTo>
                  <a:pt x="0" y="32"/>
                  <a:pt x="0" y="32"/>
                  <a:pt x="0" y="32"/>
                </a:cubicBezTo>
                <a:cubicBezTo>
                  <a:pt x="0" y="14"/>
                  <a:pt x="14" y="0"/>
                  <a:pt x="32" y="0"/>
                </a:cubicBezTo>
                <a:cubicBezTo>
                  <a:pt x="3200" y="0"/>
                  <a:pt x="3200" y="0"/>
                  <a:pt x="3200" y="0"/>
                </a:cubicBezTo>
                <a:cubicBezTo>
                  <a:pt x="3217" y="0"/>
                  <a:pt x="3232" y="14"/>
                  <a:pt x="3232" y="32"/>
                </a:cubicBezTo>
                <a:lnTo>
                  <a:pt x="3232" y="109"/>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nl-NL" sz="1662"/>
          </a:p>
        </p:txBody>
      </p:sp>
      <p:pic>
        <p:nvPicPr>
          <p:cNvPr id="9" name="Picture 54" descr="StAntonius_alg_engels-PMS"/>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563102" y="6173788"/>
            <a:ext cx="1493227" cy="684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712660"/>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rtl="0" eaLnBrk="1" fontAlgn="base" hangingPunct="1">
        <a:lnSpc>
          <a:spcPct val="95000"/>
        </a:lnSpc>
        <a:spcBef>
          <a:spcPct val="0"/>
        </a:spcBef>
        <a:spcAft>
          <a:spcPct val="0"/>
        </a:spcAft>
        <a:defRPr sz="2215" b="1">
          <a:solidFill>
            <a:schemeClr val="hlink"/>
          </a:solidFill>
          <a:latin typeface="+mj-lt"/>
          <a:ea typeface="+mj-ea"/>
          <a:cs typeface="+mj-cs"/>
        </a:defRPr>
      </a:lvl1pPr>
      <a:lvl2pPr algn="l" rtl="0" eaLnBrk="1" fontAlgn="base" hangingPunct="1">
        <a:lnSpc>
          <a:spcPct val="95000"/>
        </a:lnSpc>
        <a:spcBef>
          <a:spcPct val="0"/>
        </a:spcBef>
        <a:spcAft>
          <a:spcPct val="0"/>
        </a:spcAft>
        <a:defRPr sz="2215" b="1">
          <a:solidFill>
            <a:schemeClr val="hlink"/>
          </a:solidFill>
          <a:latin typeface="Arial" charset="0"/>
        </a:defRPr>
      </a:lvl2pPr>
      <a:lvl3pPr algn="l" rtl="0" eaLnBrk="1" fontAlgn="base" hangingPunct="1">
        <a:lnSpc>
          <a:spcPct val="95000"/>
        </a:lnSpc>
        <a:spcBef>
          <a:spcPct val="0"/>
        </a:spcBef>
        <a:spcAft>
          <a:spcPct val="0"/>
        </a:spcAft>
        <a:defRPr sz="2215" b="1">
          <a:solidFill>
            <a:schemeClr val="hlink"/>
          </a:solidFill>
          <a:latin typeface="Arial" charset="0"/>
        </a:defRPr>
      </a:lvl3pPr>
      <a:lvl4pPr algn="l" rtl="0" eaLnBrk="1" fontAlgn="base" hangingPunct="1">
        <a:lnSpc>
          <a:spcPct val="95000"/>
        </a:lnSpc>
        <a:spcBef>
          <a:spcPct val="0"/>
        </a:spcBef>
        <a:spcAft>
          <a:spcPct val="0"/>
        </a:spcAft>
        <a:defRPr sz="2215" b="1">
          <a:solidFill>
            <a:schemeClr val="hlink"/>
          </a:solidFill>
          <a:latin typeface="Arial" charset="0"/>
        </a:defRPr>
      </a:lvl4pPr>
      <a:lvl5pPr algn="l" rtl="0" eaLnBrk="1" fontAlgn="base" hangingPunct="1">
        <a:lnSpc>
          <a:spcPct val="95000"/>
        </a:lnSpc>
        <a:spcBef>
          <a:spcPct val="0"/>
        </a:spcBef>
        <a:spcAft>
          <a:spcPct val="0"/>
        </a:spcAft>
        <a:defRPr sz="2215" b="1">
          <a:solidFill>
            <a:schemeClr val="hlink"/>
          </a:solidFill>
          <a:latin typeface="Arial" charset="0"/>
        </a:defRPr>
      </a:lvl5pPr>
      <a:lvl6pPr marL="422041" algn="l" rtl="0" eaLnBrk="1" fontAlgn="base" hangingPunct="1">
        <a:lnSpc>
          <a:spcPct val="95000"/>
        </a:lnSpc>
        <a:spcBef>
          <a:spcPct val="0"/>
        </a:spcBef>
        <a:spcAft>
          <a:spcPct val="0"/>
        </a:spcAft>
        <a:defRPr sz="2215" b="1">
          <a:solidFill>
            <a:schemeClr val="hlink"/>
          </a:solidFill>
          <a:latin typeface="Arial" charset="0"/>
        </a:defRPr>
      </a:lvl6pPr>
      <a:lvl7pPr marL="844083" algn="l" rtl="0" eaLnBrk="1" fontAlgn="base" hangingPunct="1">
        <a:lnSpc>
          <a:spcPct val="95000"/>
        </a:lnSpc>
        <a:spcBef>
          <a:spcPct val="0"/>
        </a:spcBef>
        <a:spcAft>
          <a:spcPct val="0"/>
        </a:spcAft>
        <a:defRPr sz="2215" b="1">
          <a:solidFill>
            <a:schemeClr val="hlink"/>
          </a:solidFill>
          <a:latin typeface="Arial" charset="0"/>
        </a:defRPr>
      </a:lvl7pPr>
      <a:lvl8pPr marL="1266124" algn="l" rtl="0" eaLnBrk="1" fontAlgn="base" hangingPunct="1">
        <a:lnSpc>
          <a:spcPct val="95000"/>
        </a:lnSpc>
        <a:spcBef>
          <a:spcPct val="0"/>
        </a:spcBef>
        <a:spcAft>
          <a:spcPct val="0"/>
        </a:spcAft>
        <a:defRPr sz="2215" b="1">
          <a:solidFill>
            <a:schemeClr val="hlink"/>
          </a:solidFill>
          <a:latin typeface="Arial" charset="0"/>
        </a:defRPr>
      </a:lvl8pPr>
      <a:lvl9pPr marL="1688165" algn="l" rtl="0" eaLnBrk="1" fontAlgn="base" hangingPunct="1">
        <a:lnSpc>
          <a:spcPct val="95000"/>
        </a:lnSpc>
        <a:spcBef>
          <a:spcPct val="0"/>
        </a:spcBef>
        <a:spcAft>
          <a:spcPct val="0"/>
        </a:spcAft>
        <a:defRPr sz="2215" b="1">
          <a:solidFill>
            <a:schemeClr val="hlink"/>
          </a:solidFill>
          <a:latin typeface="Arial" charset="0"/>
        </a:defRPr>
      </a:lvl9pPr>
    </p:titleStyle>
    <p:bodyStyle>
      <a:lvl1pPr algn="l" rtl="0" eaLnBrk="1" fontAlgn="base" hangingPunct="1">
        <a:lnSpc>
          <a:spcPct val="110000"/>
        </a:lnSpc>
        <a:spcBef>
          <a:spcPct val="0"/>
        </a:spcBef>
        <a:spcAft>
          <a:spcPct val="30000"/>
        </a:spcAft>
        <a:defRPr sz="1477">
          <a:solidFill>
            <a:schemeClr val="tx1"/>
          </a:solidFill>
          <a:latin typeface="+mn-lt"/>
          <a:ea typeface="+mn-ea"/>
          <a:cs typeface="+mn-cs"/>
        </a:defRPr>
      </a:lvl1pPr>
      <a:lvl2pPr marL="244726" indent="-243260" algn="l" rtl="0" eaLnBrk="1" fontAlgn="base" hangingPunct="1">
        <a:lnSpc>
          <a:spcPts val="1939"/>
        </a:lnSpc>
        <a:spcBef>
          <a:spcPct val="0"/>
        </a:spcBef>
        <a:spcAft>
          <a:spcPct val="0"/>
        </a:spcAft>
        <a:buSzPct val="150000"/>
        <a:buChar char="•"/>
        <a:defRPr sz="1477">
          <a:solidFill>
            <a:schemeClr val="tx1"/>
          </a:solidFill>
          <a:latin typeface="+mn-lt"/>
        </a:defRPr>
      </a:lvl2pPr>
      <a:lvl3pPr marL="496778" indent="-250587" algn="l" rtl="0" eaLnBrk="1" fontAlgn="base" hangingPunct="1">
        <a:lnSpc>
          <a:spcPts val="1939"/>
        </a:lnSpc>
        <a:spcBef>
          <a:spcPct val="0"/>
        </a:spcBef>
        <a:spcAft>
          <a:spcPct val="0"/>
        </a:spcAft>
        <a:buFont typeface="Arial" charset="0"/>
        <a:buChar char="−"/>
        <a:defRPr sz="1477">
          <a:solidFill>
            <a:schemeClr val="tx1"/>
          </a:solidFill>
          <a:latin typeface="+mn-lt"/>
        </a:defRPr>
      </a:lvl3pPr>
      <a:lvl4pPr marL="748831" indent="-250587" algn="l" rtl="0" eaLnBrk="1" fontAlgn="base" hangingPunct="1">
        <a:lnSpc>
          <a:spcPts val="1939"/>
        </a:lnSpc>
        <a:spcBef>
          <a:spcPct val="0"/>
        </a:spcBef>
        <a:spcAft>
          <a:spcPct val="0"/>
        </a:spcAft>
        <a:buChar char="•"/>
        <a:defRPr sz="1477">
          <a:solidFill>
            <a:schemeClr val="tx1"/>
          </a:solidFill>
          <a:latin typeface="+mn-lt"/>
        </a:defRPr>
      </a:lvl4pPr>
      <a:lvl5pPr marL="993556" indent="-243260" algn="l" rtl="0" eaLnBrk="1" fontAlgn="base" hangingPunct="1">
        <a:lnSpc>
          <a:spcPts val="1939"/>
        </a:lnSpc>
        <a:spcBef>
          <a:spcPct val="0"/>
        </a:spcBef>
        <a:spcAft>
          <a:spcPct val="0"/>
        </a:spcAft>
        <a:buFont typeface="Arial" charset="0"/>
        <a:buChar char="·"/>
        <a:defRPr sz="1477">
          <a:solidFill>
            <a:schemeClr val="tx1"/>
          </a:solidFill>
          <a:latin typeface="+mn-lt"/>
        </a:defRPr>
      </a:lvl5pPr>
      <a:lvl6pPr marL="1415597" indent="-243260" algn="l" rtl="0" eaLnBrk="1" fontAlgn="base" hangingPunct="1">
        <a:lnSpc>
          <a:spcPts val="1939"/>
        </a:lnSpc>
        <a:spcBef>
          <a:spcPct val="0"/>
        </a:spcBef>
        <a:spcAft>
          <a:spcPct val="0"/>
        </a:spcAft>
        <a:buFont typeface="Arial" charset="0"/>
        <a:buChar char="·"/>
        <a:defRPr sz="1477">
          <a:solidFill>
            <a:schemeClr val="tx1"/>
          </a:solidFill>
          <a:latin typeface="+mn-lt"/>
        </a:defRPr>
      </a:lvl6pPr>
      <a:lvl7pPr marL="1837638" indent="-243260" algn="l" rtl="0" eaLnBrk="1" fontAlgn="base" hangingPunct="1">
        <a:lnSpc>
          <a:spcPts val="1939"/>
        </a:lnSpc>
        <a:spcBef>
          <a:spcPct val="0"/>
        </a:spcBef>
        <a:spcAft>
          <a:spcPct val="0"/>
        </a:spcAft>
        <a:buFont typeface="Arial" charset="0"/>
        <a:buChar char="·"/>
        <a:defRPr sz="1477">
          <a:solidFill>
            <a:schemeClr val="tx1"/>
          </a:solidFill>
          <a:latin typeface="+mn-lt"/>
        </a:defRPr>
      </a:lvl7pPr>
      <a:lvl8pPr marL="2259680" indent="-243260" algn="l" rtl="0" eaLnBrk="1" fontAlgn="base" hangingPunct="1">
        <a:lnSpc>
          <a:spcPts val="1939"/>
        </a:lnSpc>
        <a:spcBef>
          <a:spcPct val="0"/>
        </a:spcBef>
        <a:spcAft>
          <a:spcPct val="0"/>
        </a:spcAft>
        <a:buFont typeface="Arial" charset="0"/>
        <a:buChar char="·"/>
        <a:defRPr sz="1477">
          <a:solidFill>
            <a:schemeClr val="tx1"/>
          </a:solidFill>
          <a:latin typeface="+mn-lt"/>
        </a:defRPr>
      </a:lvl8pPr>
      <a:lvl9pPr marL="2681721" indent="-243260" algn="l" rtl="0" eaLnBrk="1" fontAlgn="base" hangingPunct="1">
        <a:lnSpc>
          <a:spcPts val="1939"/>
        </a:lnSpc>
        <a:spcBef>
          <a:spcPct val="0"/>
        </a:spcBef>
        <a:spcAft>
          <a:spcPct val="0"/>
        </a:spcAft>
        <a:buFont typeface="Arial" charset="0"/>
        <a:buChar char="·"/>
        <a:defRPr sz="1477">
          <a:solidFill>
            <a:schemeClr val="tx1"/>
          </a:solidFill>
          <a:latin typeface="+mn-lt"/>
        </a:defRPr>
      </a:lvl9pPr>
    </p:bodyStyle>
    <p:otherStyle>
      <a:defPPr>
        <a:defRPr lang="nl-NL"/>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41082" y="884239"/>
            <a:ext cx="8254511" cy="323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nl-NL" altLang="nl-NL" dirty="0" smtClean="0"/>
              <a:t>Klik om het opmaakprofiel te bewerken</a:t>
            </a:r>
          </a:p>
        </p:txBody>
      </p:sp>
      <p:sp>
        <p:nvSpPr>
          <p:cNvPr id="1027" name="Rectangle 3"/>
          <p:cNvSpPr>
            <a:spLocks noGrp="1" noChangeArrowheads="1"/>
          </p:cNvSpPr>
          <p:nvPr>
            <p:ph type="body" idx="1"/>
          </p:nvPr>
        </p:nvSpPr>
        <p:spPr bwMode="auto">
          <a:xfrm>
            <a:off x="444012" y="1905001"/>
            <a:ext cx="8255977" cy="434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nl-NL" altLang="nl-NL" dirty="0" smtClean="0"/>
              <a:t>Klik om de opmaakprofielen van de </a:t>
            </a:r>
            <a:r>
              <a:rPr lang="nl-NL" altLang="nl-NL" dirty="0" err="1" smtClean="0"/>
              <a:t>modeltekst</a:t>
            </a:r>
            <a:r>
              <a:rPr lang="nl-NL" altLang="nl-NL" dirty="0" smtClean="0"/>
              <a:t> te bewerken</a:t>
            </a:r>
          </a:p>
          <a:p>
            <a:pPr lvl="1"/>
            <a:r>
              <a:rPr lang="nl-NL" altLang="nl-NL" dirty="0" smtClean="0"/>
              <a:t>Tweede niveau</a:t>
            </a:r>
          </a:p>
          <a:p>
            <a:pPr lvl="2"/>
            <a:r>
              <a:rPr lang="nl-NL" altLang="nl-NL" dirty="0" smtClean="0"/>
              <a:t>derde niveau</a:t>
            </a:r>
          </a:p>
          <a:p>
            <a:pPr lvl="3"/>
            <a:r>
              <a:rPr lang="nl-NL" altLang="nl-NL" dirty="0" smtClean="0"/>
              <a:t>vierde niveau</a:t>
            </a:r>
          </a:p>
          <a:p>
            <a:pPr lvl="4"/>
            <a:r>
              <a:rPr lang="nl-NL" altLang="nl-NL" dirty="0" smtClean="0"/>
              <a:t>vijfde niveau</a:t>
            </a:r>
          </a:p>
        </p:txBody>
      </p:sp>
      <p:sp>
        <p:nvSpPr>
          <p:cNvPr id="1029" name="Rectangle 5"/>
          <p:cNvSpPr>
            <a:spLocks noGrp="1" noChangeArrowheads="1"/>
          </p:cNvSpPr>
          <p:nvPr>
            <p:ph type="ftr" sz="quarter" idx="3"/>
          </p:nvPr>
        </p:nvSpPr>
        <p:spPr bwMode="auto">
          <a:xfrm>
            <a:off x="483578" y="6588126"/>
            <a:ext cx="2156039" cy="127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t" anchorCtr="0" compatLnSpc="1">
            <a:prstTxWarp prst="textNoShape">
              <a:avLst/>
            </a:prstTxWarp>
            <a:spAutoFit/>
          </a:bodyPr>
          <a:lstStyle>
            <a:lvl1pPr>
              <a:defRPr sz="831" b="1">
                <a:solidFill>
                  <a:schemeClr val="hlink"/>
                </a:solidFill>
              </a:defRPr>
            </a:lvl1pPr>
          </a:lstStyle>
          <a:p>
            <a:r>
              <a:rPr lang="nl-NL" altLang="nl-NL" smtClean="0">
                <a:solidFill>
                  <a:srgbClr val="840054"/>
                </a:solidFill>
              </a:rPr>
              <a:t>Dr. C. Gerlach neuroloog/ somnoloog 10 juni 2017</a:t>
            </a:r>
            <a:endParaRPr lang="nl-NL" altLang="nl-NL" b="0" smtClean="0">
              <a:solidFill>
                <a:srgbClr val="840054"/>
              </a:solidFill>
            </a:endParaRPr>
          </a:p>
        </p:txBody>
      </p:sp>
      <p:sp>
        <p:nvSpPr>
          <p:cNvPr id="1030" name="Rectangle 6"/>
          <p:cNvSpPr>
            <a:spLocks noGrp="1" noChangeArrowheads="1"/>
          </p:cNvSpPr>
          <p:nvPr>
            <p:ph type="sldNum" sz="quarter" idx="4"/>
          </p:nvPr>
        </p:nvSpPr>
        <p:spPr bwMode="auto">
          <a:xfrm>
            <a:off x="127223" y="6588126"/>
            <a:ext cx="193964" cy="127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t" anchorCtr="0" compatLnSpc="1">
            <a:prstTxWarp prst="textNoShape">
              <a:avLst/>
            </a:prstTxWarp>
            <a:spAutoFit/>
          </a:bodyPr>
          <a:lstStyle>
            <a:lvl1pPr algn="ctr">
              <a:defRPr sz="831">
                <a:solidFill>
                  <a:schemeClr val="hlink"/>
                </a:solidFill>
              </a:defRPr>
            </a:lvl1pPr>
          </a:lstStyle>
          <a:p>
            <a:fld id="{067939EC-464B-4303-B4B4-4F4F4BDB8AD5}" type="slidenum">
              <a:rPr lang="nl-NL" altLang="nl-NL" smtClean="0">
                <a:solidFill>
                  <a:srgbClr val="840054"/>
                </a:solidFill>
              </a:rPr>
              <a:pPr/>
              <a:t>‹nr.›</a:t>
            </a:fld>
            <a:endParaRPr lang="nl-NL" altLang="nl-NL" smtClean="0">
              <a:solidFill>
                <a:srgbClr val="840054"/>
              </a:solidFill>
            </a:endParaRPr>
          </a:p>
        </p:txBody>
      </p:sp>
      <p:sp>
        <p:nvSpPr>
          <p:cNvPr id="1034" name="Freeform 10"/>
          <p:cNvSpPr>
            <a:spLocks/>
          </p:cNvSpPr>
          <p:nvPr/>
        </p:nvSpPr>
        <p:spPr bwMode="auto">
          <a:xfrm>
            <a:off x="186105" y="255589"/>
            <a:ext cx="8771792" cy="320675"/>
          </a:xfrm>
          <a:custGeom>
            <a:avLst/>
            <a:gdLst>
              <a:gd name="T0" fmla="*/ 3232 w 3232"/>
              <a:gd name="T1" fmla="*/ 109 h 109"/>
              <a:gd name="T2" fmla="*/ 32 w 3232"/>
              <a:gd name="T3" fmla="*/ 109 h 109"/>
              <a:gd name="T4" fmla="*/ 0 w 3232"/>
              <a:gd name="T5" fmla="*/ 77 h 109"/>
              <a:gd name="T6" fmla="*/ 0 w 3232"/>
              <a:gd name="T7" fmla="*/ 32 h 109"/>
              <a:gd name="T8" fmla="*/ 32 w 3232"/>
              <a:gd name="T9" fmla="*/ 0 h 109"/>
              <a:gd name="T10" fmla="*/ 3200 w 3232"/>
              <a:gd name="T11" fmla="*/ 0 h 109"/>
              <a:gd name="T12" fmla="*/ 3232 w 3232"/>
              <a:gd name="T13" fmla="*/ 32 h 109"/>
              <a:gd name="T14" fmla="*/ 3232 w 3232"/>
              <a:gd name="T15" fmla="*/ 109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32" h="109">
                <a:moveTo>
                  <a:pt x="3232" y="109"/>
                </a:moveTo>
                <a:cubicBezTo>
                  <a:pt x="32" y="109"/>
                  <a:pt x="32" y="109"/>
                  <a:pt x="32" y="109"/>
                </a:cubicBezTo>
                <a:cubicBezTo>
                  <a:pt x="14" y="109"/>
                  <a:pt x="0" y="94"/>
                  <a:pt x="0" y="77"/>
                </a:cubicBezTo>
                <a:cubicBezTo>
                  <a:pt x="0" y="32"/>
                  <a:pt x="0" y="32"/>
                  <a:pt x="0" y="32"/>
                </a:cubicBezTo>
                <a:cubicBezTo>
                  <a:pt x="0" y="14"/>
                  <a:pt x="14" y="0"/>
                  <a:pt x="32" y="0"/>
                </a:cubicBezTo>
                <a:cubicBezTo>
                  <a:pt x="3200" y="0"/>
                  <a:pt x="3200" y="0"/>
                  <a:pt x="3200" y="0"/>
                </a:cubicBezTo>
                <a:cubicBezTo>
                  <a:pt x="3217" y="0"/>
                  <a:pt x="3232" y="14"/>
                  <a:pt x="3232" y="32"/>
                </a:cubicBezTo>
                <a:lnTo>
                  <a:pt x="3232" y="109"/>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nl-NL" sz="1662" smtClean="0">
              <a:solidFill>
                <a:srgbClr val="656667"/>
              </a:solidFill>
            </a:endParaRPr>
          </a:p>
        </p:txBody>
      </p:sp>
      <p:pic>
        <p:nvPicPr>
          <p:cNvPr id="8" name="Picture 43" descr="StAntonius_ziekenhuis_RGB"/>
          <p:cNvPicPr>
            <a:picLocks noChangeAspect="1" noChangeArrowheads="1"/>
          </p:cNvPicPr>
          <p:nvPr/>
        </p:nvPicPr>
        <p:blipFill>
          <a:blip r:embed="rId14" cstate="print">
            <a:extLst>
              <a:ext uri="{28A0092B-C50C-407E-A947-70E740481C1C}">
                <a14:useLocalDpi xmlns:a14="http://schemas.microsoft.com/office/drawing/2010/main" val="0"/>
              </a:ext>
            </a:extLst>
          </a:blip>
          <a:srcRect r="-2873" b="1567"/>
          <a:stretch>
            <a:fillRect/>
          </a:stretch>
        </p:blipFill>
        <p:spPr bwMode="auto">
          <a:xfrm>
            <a:off x="7662497" y="6313488"/>
            <a:ext cx="1481503" cy="54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10549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rtl="0" eaLnBrk="1" fontAlgn="base" hangingPunct="1">
        <a:lnSpc>
          <a:spcPct val="95000"/>
        </a:lnSpc>
        <a:spcBef>
          <a:spcPct val="0"/>
        </a:spcBef>
        <a:spcAft>
          <a:spcPct val="0"/>
        </a:spcAft>
        <a:defRPr sz="2215" b="1">
          <a:solidFill>
            <a:schemeClr val="hlink"/>
          </a:solidFill>
          <a:latin typeface="+mj-lt"/>
          <a:ea typeface="+mj-ea"/>
          <a:cs typeface="+mj-cs"/>
        </a:defRPr>
      </a:lvl1pPr>
      <a:lvl2pPr algn="l" rtl="0" eaLnBrk="1" fontAlgn="base" hangingPunct="1">
        <a:lnSpc>
          <a:spcPct val="95000"/>
        </a:lnSpc>
        <a:spcBef>
          <a:spcPct val="0"/>
        </a:spcBef>
        <a:spcAft>
          <a:spcPct val="0"/>
        </a:spcAft>
        <a:defRPr sz="2769" b="1">
          <a:solidFill>
            <a:schemeClr val="hlink"/>
          </a:solidFill>
          <a:latin typeface="Arial" charset="0"/>
        </a:defRPr>
      </a:lvl2pPr>
      <a:lvl3pPr algn="l" rtl="0" eaLnBrk="1" fontAlgn="base" hangingPunct="1">
        <a:lnSpc>
          <a:spcPct val="95000"/>
        </a:lnSpc>
        <a:spcBef>
          <a:spcPct val="0"/>
        </a:spcBef>
        <a:spcAft>
          <a:spcPct val="0"/>
        </a:spcAft>
        <a:defRPr sz="2769" b="1">
          <a:solidFill>
            <a:schemeClr val="hlink"/>
          </a:solidFill>
          <a:latin typeface="Arial" charset="0"/>
        </a:defRPr>
      </a:lvl3pPr>
      <a:lvl4pPr algn="l" rtl="0" eaLnBrk="1" fontAlgn="base" hangingPunct="1">
        <a:lnSpc>
          <a:spcPct val="95000"/>
        </a:lnSpc>
        <a:spcBef>
          <a:spcPct val="0"/>
        </a:spcBef>
        <a:spcAft>
          <a:spcPct val="0"/>
        </a:spcAft>
        <a:defRPr sz="2769" b="1">
          <a:solidFill>
            <a:schemeClr val="hlink"/>
          </a:solidFill>
          <a:latin typeface="Arial" charset="0"/>
        </a:defRPr>
      </a:lvl4pPr>
      <a:lvl5pPr algn="l" rtl="0" eaLnBrk="1" fontAlgn="base" hangingPunct="1">
        <a:lnSpc>
          <a:spcPct val="95000"/>
        </a:lnSpc>
        <a:spcBef>
          <a:spcPct val="0"/>
        </a:spcBef>
        <a:spcAft>
          <a:spcPct val="0"/>
        </a:spcAft>
        <a:defRPr sz="2769" b="1">
          <a:solidFill>
            <a:schemeClr val="hlink"/>
          </a:solidFill>
          <a:latin typeface="Arial" charset="0"/>
        </a:defRPr>
      </a:lvl5pPr>
      <a:lvl6pPr marL="422041" algn="l" rtl="0" eaLnBrk="1" fontAlgn="base" hangingPunct="1">
        <a:lnSpc>
          <a:spcPct val="95000"/>
        </a:lnSpc>
        <a:spcBef>
          <a:spcPct val="0"/>
        </a:spcBef>
        <a:spcAft>
          <a:spcPct val="0"/>
        </a:spcAft>
        <a:defRPr sz="2769" b="1">
          <a:solidFill>
            <a:schemeClr val="hlink"/>
          </a:solidFill>
          <a:latin typeface="Arial" charset="0"/>
        </a:defRPr>
      </a:lvl6pPr>
      <a:lvl7pPr marL="844083" algn="l" rtl="0" eaLnBrk="1" fontAlgn="base" hangingPunct="1">
        <a:lnSpc>
          <a:spcPct val="95000"/>
        </a:lnSpc>
        <a:spcBef>
          <a:spcPct val="0"/>
        </a:spcBef>
        <a:spcAft>
          <a:spcPct val="0"/>
        </a:spcAft>
        <a:defRPr sz="2769" b="1">
          <a:solidFill>
            <a:schemeClr val="hlink"/>
          </a:solidFill>
          <a:latin typeface="Arial" charset="0"/>
        </a:defRPr>
      </a:lvl7pPr>
      <a:lvl8pPr marL="1266124" algn="l" rtl="0" eaLnBrk="1" fontAlgn="base" hangingPunct="1">
        <a:lnSpc>
          <a:spcPct val="95000"/>
        </a:lnSpc>
        <a:spcBef>
          <a:spcPct val="0"/>
        </a:spcBef>
        <a:spcAft>
          <a:spcPct val="0"/>
        </a:spcAft>
        <a:defRPr sz="2769" b="1">
          <a:solidFill>
            <a:schemeClr val="hlink"/>
          </a:solidFill>
          <a:latin typeface="Arial" charset="0"/>
        </a:defRPr>
      </a:lvl8pPr>
      <a:lvl9pPr marL="1688165" algn="l" rtl="0" eaLnBrk="1" fontAlgn="base" hangingPunct="1">
        <a:lnSpc>
          <a:spcPct val="95000"/>
        </a:lnSpc>
        <a:spcBef>
          <a:spcPct val="0"/>
        </a:spcBef>
        <a:spcAft>
          <a:spcPct val="0"/>
        </a:spcAft>
        <a:defRPr sz="2769" b="1">
          <a:solidFill>
            <a:schemeClr val="hlink"/>
          </a:solidFill>
          <a:latin typeface="Arial" charset="0"/>
        </a:defRPr>
      </a:lvl9pPr>
    </p:titleStyle>
    <p:bodyStyle>
      <a:lvl1pPr algn="l" rtl="0" eaLnBrk="1" fontAlgn="base" hangingPunct="1">
        <a:lnSpc>
          <a:spcPct val="110000"/>
        </a:lnSpc>
        <a:spcBef>
          <a:spcPct val="0"/>
        </a:spcBef>
        <a:spcAft>
          <a:spcPct val="30000"/>
        </a:spcAft>
        <a:defRPr sz="1477" b="0">
          <a:solidFill>
            <a:schemeClr val="tx1"/>
          </a:solidFill>
          <a:latin typeface="+mn-lt"/>
          <a:ea typeface="+mn-ea"/>
          <a:cs typeface="+mn-cs"/>
        </a:defRPr>
      </a:lvl1pPr>
      <a:lvl2pPr marL="244726" indent="-243260" algn="l" rtl="0" eaLnBrk="1" fontAlgn="base" hangingPunct="1">
        <a:lnSpc>
          <a:spcPts val="1939"/>
        </a:lnSpc>
        <a:spcBef>
          <a:spcPct val="0"/>
        </a:spcBef>
        <a:spcAft>
          <a:spcPct val="0"/>
        </a:spcAft>
        <a:buSzPct val="150000"/>
        <a:buFont typeface="Arial" panose="020B0604020202020204" pitchFamily="34" charset="0"/>
        <a:buChar char="•"/>
        <a:defRPr sz="1477">
          <a:solidFill>
            <a:schemeClr val="tx1"/>
          </a:solidFill>
          <a:latin typeface="+mn-lt"/>
        </a:defRPr>
      </a:lvl2pPr>
      <a:lvl3pPr marL="496778" indent="-250587" algn="l" rtl="0" eaLnBrk="1" fontAlgn="base" hangingPunct="1">
        <a:lnSpc>
          <a:spcPts val="1939"/>
        </a:lnSpc>
        <a:spcBef>
          <a:spcPct val="0"/>
        </a:spcBef>
        <a:spcAft>
          <a:spcPct val="0"/>
        </a:spcAft>
        <a:buFont typeface="Arial" panose="020B0604020202020204" pitchFamily="34" charset="0"/>
        <a:buChar char="-"/>
        <a:defRPr sz="1477">
          <a:solidFill>
            <a:schemeClr val="tx1"/>
          </a:solidFill>
          <a:latin typeface="+mn-lt"/>
        </a:defRPr>
      </a:lvl3pPr>
      <a:lvl4pPr marL="748831" indent="-250587" algn="l" rtl="0" eaLnBrk="1" fontAlgn="base" hangingPunct="1">
        <a:lnSpc>
          <a:spcPts val="1939"/>
        </a:lnSpc>
        <a:spcBef>
          <a:spcPct val="0"/>
        </a:spcBef>
        <a:spcAft>
          <a:spcPct val="0"/>
        </a:spcAft>
        <a:buFont typeface="Arial" panose="020B0604020202020204" pitchFamily="34" charset="0"/>
        <a:buChar char="•"/>
        <a:defRPr sz="1477">
          <a:solidFill>
            <a:schemeClr val="tx1"/>
          </a:solidFill>
          <a:latin typeface="+mn-lt"/>
        </a:defRPr>
      </a:lvl4pPr>
      <a:lvl5pPr marL="993556" indent="-243260" algn="l" rtl="0" eaLnBrk="1" fontAlgn="base" hangingPunct="1">
        <a:lnSpc>
          <a:spcPts val="1939"/>
        </a:lnSpc>
        <a:spcBef>
          <a:spcPct val="0"/>
        </a:spcBef>
        <a:spcAft>
          <a:spcPct val="0"/>
        </a:spcAft>
        <a:buFont typeface="Arial" charset="0"/>
        <a:buChar char="·"/>
        <a:defRPr sz="1477">
          <a:solidFill>
            <a:schemeClr val="tx1"/>
          </a:solidFill>
          <a:latin typeface="+mn-lt"/>
        </a:defRPr>
      </a:lvl5pPr>
      <a:lvl6pPr marL="1415597" indent="-243260" algn="l" rtl="0" eaLnBrk="1" fontAlgn="base" hangingPunct="1">
        <a:lnSpc>
          <a:spcPts val="1939"/>
        </a:lnSpc>
        <a:spcBef>
          <a:spcPct val="0"/>
        </a:spcBef>
        <a:spcAft>
          <a:spcPct val="0"/>
        </a:spcAft>
        <a:buFont typeface="Arial" charset="0"/>
        <a:buChar char="·"/>
        <a:defRPr>
          <a:solidFill>
            <a:schemeClr val="tx1"/>
          </a:solidFill>
          <a:latin typeface="+mn-lt"/>
        </a:defRPr>
      </a:lvl6pPr>
      <a:lvl7pPr marL="1837638" indent="-243260" algn="l" rtl="0" eaLnBrk="1" fontAlgn="base" hangingPunct="1">
        <a:lnSpc>
          <a:spcPts val="1939"/>
        </a:lnSpc>
        <a:spcBef>
          <a:spcPct val="0"/>
        </a:spcBef>
        <a:spcAft>
          <a:spcPct val="0"/>
        </a:spcAft>
        <a:buFont typeface="Arial" charset="0"/>
        <a:buChar char="·"/>
        <a:defRPr>
          <a:solidFill>
            <a:schemeClr val="tx1"/>
          </a:solidFill>
          <a:latin typeface="+mn-lt"/>
        </a:defRPr>
      </a:lvl7pPr>
      <a:lvl8pPr marL="2259680" indent="-243260" algn="l" rtl="0" eaLnBrk="1" fontAlgn="base" hangingPunct="1">
        <a:lnSpc>
          <a:spcPts val="1939"/>
        </a:lnSpc>
        <a:spcBef>
          <a:spcPct val="0"/>
        </a:spcBef>
        <a:spcAft>
          <a:spcPct val="0"/>
        </a:spcAft>
        <a:buFont typeface="Arial" charset="0"/>
        <a:buChar char="·"/>
        <a:defRPr>
          <a:solidFill>
            <a:schemeClr val="tx1"/>
          </a:solidFill>
          <a:latin typeface="+mn-lt"/>
        </a:defRPr>
      </a:lvl8pPr>
      <a:lvl9pPr marL="2681721" indent="-243260" algn="l" rtl="0" eaLnBrk="1" fontAlgn="base" hangingPunct="1">
        <a:lnSpc>
          <a:spcPts val="1939"/>
        </a:lnSpc>
        <a:spcBef>
          <a:spcPct val="0"/>
        </a:spcBef>
        <a:spcAft>
          <a:spcPct val="0"/>
        </a:spcAft>
        <a:buFont typeface="Arial" charset="0"/>
        <a:buChar char="·"/>
        <a:defRPr>
          <a:solidFill>
            <a:schemeClr val="tx1"/>
          </a:solidFill>
          <a:latin typeface="+mn-lt"/>
        </a:defRPr>
      </a:lvl9pPr>
    </p:bodyStyle>
    <p:otherStyle>
      <a:defPPr>
        <a:defRPr lang="nl-NL"/>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google.nl/url?sa=i&amp;rct=j&amp;q=&amp;esrc=s&amp;source=images&amp;cd=&amp;cad=rja&amp;uact=8&amp;ved=0CAcQjRw&amp;url=http://www.animaatjes.nl/cliparts/slapen/&amp;p=5/&amp;ei=YnzLVIjmJJHwaJeFgrgG&amp;bvm=bv.84607526,d.d2s&amp;psig=AFQjCNFMWb_k3uyKnijWSCNyOzlIMI96Fw&amp;ust=1422708137354332" TargetMode="Externa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848138" y="836712"/>
            <a:ext cx="7266609" cy="864096"/>
          </a:xfrm>
        </p:spPr>
        <p:txBody>
          <a:bodyPr>
            <a:normAutofit/>
          </a:bodyPr>
          <a:lstStyle/>
          <a:p>
            <a:r>
              <a:rPr lang="en-US" sz="3600" dirty="0" err="1"/>
              <a:t>Slaapstoornissen</a:t>
            </a:r>
            <a:r>
              <a:rPr lang="en-US" sz="3600" dirty="0"/>
              <a:t> </a:t>
            </a:r>
            <a:r>
              <a:rPr lang="en-US" sz="3600" dirty="0" err="1"/>
              <a:t>bij</a:t>
            </a:r>
            <a:r>
              <a:rPr lang="en-US" sz="3600" dirty="0"/>
              <a:t> </a:t>
            </a:r>
            <a:r>
              <a:rPr lang="en-US" sz="3600" dirty="0" smtClean="0"/>
              <a:t>Parkinson</a:t>
            </a:r>
            <a:r>
              <a:rPr lang="en-US" dirty="0"/>
              <a:t/>
            </a:r>
            <a:br>
              <a:rPr lang="en-US" dirty="0"/>
            </a:br>
            <a:endParaRPr lang="nl-NL" dirty="0"/>
          </a:p>
        </p:txBody>
      </p:sp>
      <p:sp>
        <p:nvSpPr>
          <p:cNvPr id="5" name="Tijdelijke aanduiding voor tekst 4"/>
          <p:cNvSpPr>
            <a:spLocks noGrp="1"/>
          </p:cNvSpPr>
          <p:nvPr>
            <p:ph type="body" sz="quarter" idx="14"/>
          </p:nvPr>
        </p:nvSpPr>
        <p:spPr>
          <a:xfrm>
            <a:off x="836584" y="5953312"/>
            <a:ext cx="7290000" cy="572032"/>
          </a:xfrm>
        </p:spPr>
        <p:txBody>
          <a:bodyPr>
            <a:normAutofit/>
          </a:bodyPr>
          <a:lstStyle/>
          <a:p>
            <a:r>
              <a:rPr lang="en-US" sz="1200" dirty="0" smtClean="0"/>
              <a:t>Dr</a:t>
            </a:r>
            <a:r>
              <a:rPr lang="en-US" sz="1200" dirty="0"/>
              <a:t>. C. </a:t>
            </a:r>
            <a:r>
              <a:rPr lang="en-US" sz="1200" dirty="0" smtClean="0"/>
              <a:t>Gerlach </a:t>
            </a:r>
            <a:r>
              <a:rPr lang="en-US" sz="1200" dirty="0" err="1" smtClean="0"/>
              <a:t>neuroloog</a:t>
            </a:r>
            <a:r>
              <a:rPr lang="en-US" sz="1200" dirty="0" smtClean="0"/>
              <a:t>/ </a:t>
            </a:r>
            <a:r>
              <a:rPr lang="en-US" sz="1200" dirty="0" err="1" smtClean="0"/>
              <a:t>somnoloog</a:t>
            </a:r>
            <a:endParaRPr lang="en-US" sz="1200" dirty="0"/>
          </a:p>
          <a:p>
            <a:r>
              <a:rPr lang="en-US" sz="1200" dirty="0" smtClean="0"/>
              <a:t>10 </a:t>
            </a:r>
            <a:r>
              <a:rPr lang="en-US" sz="1200" dirty="0" err="1" smtClean="0"/>
              <a:t>juni</a:t>
            </a:r>
            <a:r>
              <a:rPr lang="en-US" sz="1200" dirty="0" smtClean="0"/>
              <a:t> 2017</a:t>
            </a:r>
            <a:endParaRPr lang="en-US" sz="1200" dirty="0"/>
          </a:p>
          <a:p>
            <a:endParaRPr lang="nl-NL" dirty="0"/>
          </a:p>
        </p:txBody>
      </p:sp>
      <p:pic>
        <p:nvPicPr>
          <p:cNvPr id="1026" name="Picture 2" descr="slaapverlamming_header"/>
          <p:cNvPicPr>
            <a:picLocks noGrp="1" noChangeAspect="1" noChangeArrowheads="1"/>
          </p:cNvPicPr>
          <p:nvPr>
            <p:ph type="chart" sz="quarter" idx="15"/>
          </p:nvPr>
        </p:nvPicPr>
        <p:blipFill>
          <a:blip r:embed="rId3">
            <a:extLst>
              <a:ext uri="{28A0092B-C50C-407E-A947-70E740481C1C}">
                <a14:useLocalDpi xmlns:a14="http://schemas.microsoft.com/office/drawing/2010/main" val="0"/>
              </a:ext>
            </a:extLst>
          </a:blip>
          <a:srcRect/>
          <a:stretch>
            <a:fillRect/>
          </a:stretch>
        </p:blipFill>
        <p:spPr bwMode="auto">
          <a:xfrm>
            <a:off x="1331640" y="1844824"/>
            <a:ext cx="6264696"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6629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Inhoud:</a:t>
            </a:r>
            <a:endParaRPr lang="nl-NL" dirty="0"/>
          </a:p>
        </p:txBody>
      </p:sp>
      <p:sp>
        <p:nvSpPr>
          <p:cNvPr id="3" name="Tijdelijke aanduiding voor tekst 2"/>
          <p:cNvSpPr>
            <a:spLocks noGrp="1"/>
          </p:cNvSpPr>
          <p:nvPr>
            <p:ph type="body" sz="quarter" idx="13"/>
          </p:nvPr>
        </p:nvSpPr>
        <p:spPr>
          <a:xfrm>
            <a:off x="855662" y="1844824"/>
            <a:ext cx="7271733" cy="4194466"/>
          </a:xfrm>
        </p:spPr>
        <p:txBody>
          <a:bodyPr/>
          <a:lstStyle/>
          <a:p>
            <a:r>
              <a:rPr lang="nl-NL" dirty="0" smtClean="0"/>
              <a:t>De normale slaap</a:t>
            </a:r>
          </a:p>
          <a:p>
            <a:r>
              <a:rPr lang="nl-NL" dirty="0" smtClean="0"/>
              <a:t>Voorkomen van slaapstoornissen</a:t>
            </a:r>
          </a:p>
          <a:p>
            <a:r>
              <a:rPr lang="nl-NL" dirty="0" smtClean="0"/>
              <a:t>Overzicht van slaapstoornissen bij </a:t>
            </a:r>
            <a:r>
              <a:rPr lang="nl-NL" dirty="0" err="1" smtClean="0"/>
              <a:t>Parkinson</a:t>
            </a:r>
            <a:endParaRPr lang="nl-NL" dirty="0" smtClean="0"/>
          </a:p>
          <a:p>
            <a:r>
              <a:rPr lang="nl-NL" dirty="0" smtClean="0"/>
              <a:t>REM slaap gedragsstoornissen</a:t>
            </a:r>
          </a:p>
          <a:p>
            <a:r>
              <a:rPr lang="nl-NL" dirty="0" smtClean="0"/>
              <a:t>slaapadviezen</a:t>
            </a:r>
          </a:p>
        </p:txBody>
      </p:sp>
    </p:spTree>
    <p:extLst>
      <p:ext uri="{BB962C8B-B14F-4D97-AF65-F5344CB8AC3E}">
        <p14:creationId xmlns:p14="http://schemas.microsoft.com/office/powerpoint/2010/main" val="2661575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052736"/>
            <a:ext cx="8255977" cy="576064"/>
          </a:xfrm>
        </p:spPr>
        <p:txBody>
          <a:bodyPr/>
          <a:lstStyle/>
          <a:p>
            <a:r>
              <a:rPr lang="nl-NL" dirty="0" smtClean="0"/>
              <a:t>Opbouw van de normale slaap</a:t>
            </a:r>
            <a:endParaRPr lang="nl-NL"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204864"/>
            <a:ext cx="5942024" cy="2952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4604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052736"/>
            <a:ext cx="8255977" cy="504056"/>
          </a:xfrm>
        </p:spPr>
        <p:txBody>
          <a:bodyPr/>
          <a:lstStyle/>
          <a:p>
            <a:r>
              <a:rPr lang="nl-NL" dirty="0" smtClean="0"/>
              <a:t>Belangrijk om te weten</a:t>
            </a:r>
            <a:endParaRPr lang="nl-NL" dirty="0"/>
          </a:p>
        </p:txBody>
      </p:sp>
      <p:sp>
        <p:nvSpPr>
          <p:cNvPr id="3" name="Tijdelijke aanduiding voor tekst 2"/>
          <p:cNvSpPr>
            <a:spLocks noGrp="1"/>
          </p:cNvSpPr>
          <p:nvPr>
            <p:ph type="body" sz="quarter" idx="15"/>
          </p:nvPr>
        </p:nvSpPr>
        <p:spPr>
          <a:xfrm>
            <a:off x="836585" y="2132856"/>
            <a:ext cx="7290810" cy="3726414"/>
          </a:xfrm>
        </p:spPr>
        <p:txBody>
          <a:bodyPr/>
          <a:lstStyle/>
          <a:p>
            <a:pPr marL="285750" indent="-285750">
              <a:buFont typeface="Arial" panose="020B0604020202020204" pitchFamily="34" charset="0"/>
              <a:buChar char="•"/>
            </a:pPr>
            <a:r>
              <a:rPr lang="nl-NL" dirty="0" smtClean="0"/>
              <a:t>De totale slaaptijd varieert sterk van persoon tot persoon (normaal 5-10 uur): het is dus onjuist te veronderstellen dat iedereen 8 uur slaap per nacht nodig heeft.</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De inslaaptijd kan sterk variëren zonder direct abnormaal te zijn.</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Slapen en waken hangen samen met andere lichamelijke processen, zoals temperatuurverloop en worden geregeld via de zogenaamde biologische klok.</a:t>
            </a:r>
            <a:endParaRPr lang="nl-NL" dirty="0"/>
          </a:p>
        </p:txBody>
      </p:sp>
    </p:spTree>
    <p:extLst>
      <p:ext uri="{BB962C8B-B14F-4D97-AF65-F5344CB8AC3E}">
        <p14:creationId xmlns:p14="http://schemas.microsoft.com/office/powerpoint/2010/main" val="40810109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052736"/>
            <a:ext cx="8255977" cy="576064"/>
          </a:xfrm>
        </p:spPr>
        <p:txBody>
          <a:bodyPr/>
          <a:lstStyle/>
          <a:p>
            <a:r>
              <a:rPr lang="nl-NL" dirty="0" smtClean="0"/>
              <a:t>Duur van de slaap is afhankelijk van de leeftijd</a:t>
            </a:r>
            <a:endParaRPr lang="nl-NL" dirty="0"/>
          </a:p>
        </p:txBody>
      </p:sp>
      <p:pic>
        <p:nvPicPr>
          <p:cNvPr id="4" name="Tijdelijke aanduiding voor afbeelding 3"/>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470" b="470"/>
          <a:stretch>
            <a:fillRect/>
          </a:stretch>
        </p:blipFill>
        <p:spPr>
          <a:xfrm>
            <a:off x="1331640" y="2276872"/>
            <a:ext cx="6552728" cy="3114169"/>
          </a:xfrm>
        </p:spPr>
      </p:pic>
    </p:spTree>
    <p:extLst>
      <p:ext uri="{BB962C8B-B14F-4D97-AF65-F5344CB8AC3E}">
        <p14:creationId xmlns:p14="http://schemas.microsoft.com/office/powerpoint/2010/main" val="41827654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1052736"/>
            <a:ext cx="8255977" cy="600546"/>
          </a:xfrm>
        </p:spPr>
        <p:txBody>
          <a:bodyPr/>
          <a:lstStyle/>
          <a:p>
            <a:r>
              <a:rPr lang="nl-NL" dirty="0" smtClean="0"/>
              <a:t>Belangrijk om te weten</a:t>
            </a:r>
            <a:endParaRPr lang="nl-NL" dirty="0"/>
          </a:p>
        </p:txBody>
      </p:sp>
      <p:sp>
        <p:nvSpPr>
          <p:cNvPr id="3" name="Tijdelijke aanduiding voor tekst 2"/>
          <p:cNvSpPr>
            <a:spLocks noGrp="1"/>
          </p:cNvSpPr>
          <p:nvPr>
            <p:ph type="body" sz="quarter" idx="15"/>
          </p:nvPr>
        </p:nvSpPr>
        <p:spPr>
          <a:xfrm>
            <a:off x="836585" y="1988840"/>
            <a:ext cx="7290810" cy="3870430"/>
          </a:xfrm>
        </p:spPr>
        <p:txBody>
          <a:bodyPr/>
          <a:lstStyle/>
          <a:p>
            <a:pPr marL="285750" indent="-285750">
              <a:buFont typeface="Arial" panose="020B0604020202020204" pitchFamily="34" charset="0"/>
              <a:buChar char="•"/>
            </a:pPr>
            <a:r>
              <a:rPr lang="nl-NL" dirty="0" smtClean="0"/>
              <a:t>Met het vorderen van de nacht word de slaap steeds minder diep en is kortdurend wakker worden normaal.</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Ouderen slapen minder diep en vaak ook korter. Door overdag dutjes te doen vermindert de slaaptijd nog meer.</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De nadelen van een incidenteel tekort aan slaap op het lichamelijk en geestelijk functioneren zijn beperkt.</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Patiënten met slaapklachten onderschatten vaak de periode waarin wel wordt geslapen.</a:t>
            </a:r>
            <a:endParaRPr lang="nl-NL" dirty="0"/>
          </a:p>
        </p:txBody>
      </p:sp>
    </p:spTree>
    <p:extLst>
      <p:ext uri="{BB962C8B-B14F-4D97-AF65-F5344CB8AC3E}">
        <p14:creationId xmlns:p14="http://schemas.microsoft.com/office/powerpoint/2010/main" val="39593075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124744"/>
            <a:ext cx="8255977" cy="576064"/>
          </a:xfrm>
        </p:spPr>
        <p:txBody>
          <a:bodyPr/>
          <a:lstStyle/>
          <a:p>
            <a:r>
              <a:rPr lang="nl-NL" dirty="0" smtClean="0"/>
              <a:t>Voorkomen van slaapstoornissen</a:t>
            </a:r>
            <a:endParaRPr lang="nl-NL" dirty="0"/>
          </a:p>
        </p:txBody>
      </p:sp>
      <p:sp>
        <p:nvSpPr>
          <p:cNvPr id="3" name="Tijdelijke aanduiding voor tekst 2"/>
          <p:cNvSpPr>
            <a:spLocks noGrp="1"/>
          </p:cNvSpPr>
          <p:nvPr>
            <p:ph type="body" sz="quarter" idx="15"/>
          </p:nvPr>
        </p:nvSpPr>
        <p:spPr>
          <a:xfrm>
            <a:off x="836585" y="2348880"/>
            <a:ext cx="7290810" cy="3510390"/>
          </a:xfrm>
        </p:spPr>
        <p:txBody>
          <a:bodyPr/>
          <a:lstStyle/>
          <a:p>
            <a:pPr marL="285750" indent="-285750">
              <a:buFont typeface="Arial" panose="020B0604020202020204" pitchFamily="34" charset="0"/>
              <a:buChar char="•"/>
            </a:pPr>
            <a:r>
              <a:rPr lang="nl-NL" dirty="0" smtClean="0"/>
              <a:t>Een derde van de volwassenen heeft problemen met slapen: 10 tot 15% van deze volwassenen raadpleegt hiervoor een arts</a:t>
            </a:r>
            <a:r>
              <a:rPr lang="nl-NL" dirty="0" smtClean="0"/>
              <a:t>.</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Slaapklachten komen vaker voor op latere leeftijd. Ongeveer de helft van alle patiënten met slaapklachten is ouder dan 65 jaar</a:t>
            </a:r>
            <a:r>
              <a:rPr lang="nl-NL" dirty="0" smtClean="0"/>
              <a:t>.</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Bij vrouwen komt slapeloosheid tweemaal zo vaak voor als bij mannen.</a:t>
            </a:r>
            <a:endParaRPr lang="nl-NL" dirty="0"/>
          </a:p>
        </p:txBody>
      </p:sp>
    </p:spTree>
    <p:extLst>
      <p:ext uri="{BB962C8B-B14F-4D97-AF65-F5344CB8AC3E}">
        <p14:creationId xmlns:p14="http://schemas.microsoft.com/office/powerpoint/2010/main" val="23622023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980728"/>
            <a:ext cx="8255977" cy="504056"/>
          </a:xfrm>
        </p:spPr>
        <p:txBody>
          <a:bodyPr/>
          <a:lstStyle/>
          <a:p>
            <a:r>
              <a:rPr lang="nl-NL" dirty="0" smtClean="0"/>
              <a:t>Slaapstoornissen bij Parkinson</a:t>
            </a:r>
            <a:r>
              <a:rPr lang="nl-NL" dirty="0" smtClean="0"/>
              <a:t>:</a:t>
            </a:r>
            <a:endParaRPr lang="nl-NL" dirty="0"/>
          </a:p>
        </p:txBody>
      </p:sp>
      <p:sp>
        <p:nvSpPr>
          <p:cNvPr id="3" name="Tijdelijke aanduiding voor tekst 2"/>
          <p:cNvSpPr>
            <a:spLocks noGrp="1"/>
          </p:cNvSpPr>
          <p:nvPr>
            <p:ph type="body" sz="quarter" idx="13"/>
          </p:nvPr>
        </p:nvSpPr>
        <p:spPr>
          <a:xfrm>
            <a:off x="855662" y="1844824"/>
            <a:ext cx="7271733" cy="4194466"/>
          </a:xfrm>
        </p:spPr>
        <p:txBody>
          <a:bodyPr/>
          <a:lstStyle/>
          <a:p>
            <a:r>
              <a:rPr lang="nl-NL" dirty="0"/>
              <a:t>k</a:t>
            </a:r>
            <a:r>
              <a:rPr lang="nl-NL" dirty="0" smtClean="0"/>
              <a:t>omt voor bij 65 tot 95% van de patiënten</a:t>
            </a:r>
            <a:endParaRPr lang="nl-NL" dirty="0" smtClean="0"/>
          </a:p>
          <a:p>
            <a:r>
              <a:rPr lang="nl-NL" dirty="0"/>
              <a:t>n</a:t>
            </a:r>
            <a:r>
              <a:rPr lang="nl-NL" dirty="0" smtClean="0"/>
              <a:t>achtelijke bewegingsstoornissen (onbeweeglijkheid, rusttremor)</a:t>
            </a:r>
            <a:endParaRPr lang="nl-NL" dirty="0" smtClean="0"/>
          </a:p>
          <a:p>
            <a:r>
              <a:rPr lang="nl-NL" dirty="0"/>
              <a:t>b</a:t>
            </a:r>
            <a:r>
              <a:rPr lang="nl-NL" dirty="0" smtClean="0"/>
              <a:t>ijwerkingen Parkinson medicatie (intense dromen, hallucinaties, slapeloosheid, slaperigheid)</a:t>
            </a:r>
            <a:endParaRPr lang="nl-NL" dirty="0" smtClean="0"/>
          </a:p>
          <a:p>
            <a:r>
              <a:rPr lang="nl-NL" dirty="0" smtClean="0"/>
              <a:t>plasproblemen</a:t>
            </a:r>
            <a:endParaRPr lang="nl-NL" dirty="0" smtClean="0"/>
          </a:p>
          <a:p>
            <a:r>
              <a:rPr lang="nl-NL" dirty="0"/>
              <a:t>s</a:t>
            </a:r>
            <a:r>
              <a:rPr lang="nl-NL" dirty="0" smtClean="0"/>
              <a:t>temmingsstoornissen (depressie met slaapstoornissen)</a:t>
            </a:r>
          </a:p>
          <a:p>
            <a:r>
              <a:rPr lang="nl-NL" dirty="0" smtClean="0"/>
              <a:t>REM slaap gedragsstoornissen</a:t>
            </a:r>
          </a:p>
          <a:p>
            <a:r>
              <a:rPr lang="nl-NL" dirty="0" smtClean="0"/>
              <a:t>Rusteloze benen (Restless </a:t>
            </a:r>
            <a:r>
              <a:rPr lang="nl-NL" dirty="0" err="1" smtClean="0"/>
              <a:t>Legs</a:t>
            </a:r>
            <a:r>
              <a:rPr lang="nl-NL" dirty="0" smtClean="0"/>
              <a:t> </a:t>
            </a:r>
            <a:r>
              <a:rPr lang="nl-NL" dirty="0" err="1" smtClean="0"/>
              <a:t>Syndrome</a:t>
            </a:r>
            <a:r>
              <a:rPr lang="nl-NL" dirty="0" smtClean="0"/>
              <a:t>)</a:t>
            </a:r>
          </a:p>
          <a:p>
            <a:r>
              <a:rPr lang="nl-NL" dirty="0"/>
              <a:t>s</a:t>
            </a:r>
            <a:r>
              <a:rPr lang="nl-NL" dirty="0" smtClean="0"/>
              <a:t>laap apnoe</a:t>
            </a:r>
            <a:endParaRPr lang="nl-NL" dirty="0" smtClean="0"/>
          </a:p>
        </p:txBody>
      </p:sp>
    </p:spTree>
    <p:extLst>
      <p:ext uri="{BB962C8B-B14F-4D97-AF65-F5344CB8AC3E}">
        <p14:creationId xmlns:p14="http://schemas.microsoft.com/office/powerpoint/2010/main" val="554209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052736"/>
            <a:ext cx="8255977" cy="576064"/>
          </a:xfrm>
        </p:spPr>
        <p:txBody>
          <a:bodyPr/>
          <a:lstStyle/>
          <a:p>
            <a:r>
              <a:rPr lang="nl-NL" dirty="0"/>
              <a:t>REM slaap gedragsstoornissen</a:t>
            </a:r>
            <a:br>
              <a:rPr lang="nl-NL" dirty="0"/>
            </a:br>
            <a:endParaRPr lang="nl-NL" dirty="0"/>
          </a:p>
        </p:txBody>
      </p:sp>
      <p:sp>
        <p:nvSpPr>
          <p:cNvPr id="3" name="Tijdelijke aanduiding voor tekst 2"/>
          <p:cNvSpPr>
            <a:spLocks noGrp="1"/>
          </p:cNvSpPr>
          <p:nvPr>
            <p:ph type="body" sz="quarter" idx="15"/>
          </p:nvPr>
        </p:nvSpPr>
        <p:spPr>
          <a:xfrm>
            <a:off x="836585" y="2204864"/>
            <a:ext cx="7290810" cy="3654406"/>
          </a:xfrm>
        </p:spPr>
        <p:txBody>
          <a:bodyPr>
            <a:normAutofit/>
          </a:bodyPr>
          <a:lstStyle/>
          <a:p>
            <a:pPr marL="285750" indent="-285750">
              <a:buFont typeface="Arial" panose="020B0604020202020204" pitchFamily="34" charset="0"/>
              <a:buChar char="•"/>
            </a:pPr>
            <a:r>
              <a:rPr lang="nl-NL" dirty="0" smtClean="0"/>
              <a:t>Komt voor bij 15 tot 30% van de </a:t>
            </a:r>
            <a:r>
              <a:rPr lang="nl-NL" dirty="0"/>
              <a:t>P</a:t>
            </a:r>
            <a:r>
              <a:rPr lang="nl-NL" dirty="0" smtClean="0"/>
              <a:t>arkinson patiënten.</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Terwijl normaliter tijdens de </a:t>
            </a:r>
            <a:r>
              <a:rPr lang="nl-NL" dirty="0" err="1" smtClean="0"/>
              <a:t>REM-slaap</a:t>
            </a:r>
            <a:r>
              <a:rPr lang="nl-NL" dirty="0" smtClean="0"/>
              <a:t> </a:t>
            </a:r>
            <a:r>
              <a:rPr lang="nl-NL" dirty="0"/>
              <a:t>sprake is van een volledige verlamming </a:t>
            </a:r>
            <a:r>
              <a:rPr lang="nl-NL" dirty="0" smtClean="0"/>
              <a:t>van de </a:t>
            </a:r>
            <a:r>
              <a:rPr lang="nl-NL" dirty="0"/>
              <a:t>skeletspieren, ontbreekt deze </a:t>
            </a:r>
            <a:r>
              <a:rPr lang="nl-NL" dirty="0" smtClean="0"/>
              <a:t>verslapping  </a:t>
            </a:r>
            <a:r>
              <a:rPr lang="nl-NL" dirty="0"/>
              <a:t>bij </a:t>
            </a:r>
            <a:r>
              <a:rPr lang="nl-NL" dirty="0" smtClean="0"/>
              <a:t>REM slaap gedragsstoornissen. </a:t>
            </a:r>
          </a:p>
          <a:p>
            <a:pPr marL="285750" indent="-285750">
              <a:buFont typeface="Arial" panose="020B0604020202020204" pitchFamily="34" charset="0"/>
              <a:buChar char="•"/>
            </a:pPr>
            <a:r>
              <a:rPr lang="nl-NL" dirty="0" smtClean="0"/>
              <a:t>Het </a:t>
            </a:r>
            <a:r>
              <a:rPr lang="nl-NL" dirty="0"/>
              <a:t>gevolg </a:t>
            </a:r>
            <a:r>
              <a:rPr lang="nl-NL" dirty="0" smtClean="0"/>
              <a:t>is het </a:t>
            </a:r>
            <a:r>
              <a:rPr lang="nl-NL" dirty="0"/>
              <a:t>optreden van abnormale bewegingen tijdens de </a:t>
            </a:r>
            <a:r>
              <a:rPr lang="nl-NL" dirty="0" err="1" smtClean="0"/>
              <a:t>REM-slaap</a:t>
            </a:r>
            <a:r>
              <a:rPr lang="nl-NL" dirty="0" smtClean="0"/>
              <a:t>, waarbij patiënten </a:t>
            </a:r>
            <a:r>
              <a:rPr lang="nl-NL" dirty="0"/>
              <a:t>hun dromen als het ware gaan uitvoeren. </a:t>
            </a:r>
            <a:endParaRPr lang="nl-NL" dirty="0" smtClean="0"/>
          </a:p>
          <a:p>
            <a:pPr marL="285750" indent="-285750">
              <a:buFont typeface="Arial" panose="020B0604020202020204" pitchFamily="34" charset="0"/>
              <a:buChar char="•"/>
            </a:pPr>
            <a:r>
              <a:rPr lang="nl-NL" dirty="0" smtClean="0"/>
              <a:t>De gedragingen </a:t>
            </a:r>
            <a:r>
              <a:rPr lang="nl-NL" dirty="0"/>
              <a:t>hebben regelmatig een opvallend agressief </a:t>
            </a:r>
            <a:r>
              <a:rPr lang="nl-NL" dirty="0" smtClean="0"/>
              <a:t>hoewel</a:t>
            </a:r>
            <a:r>
              <a:rPr lang="nl-NL" dirty="0"/>
              <a:t> </a:t>
            </a:r>
            <a:r>
              <a:rPr lang="nl-NL" dirty="0" smtClean="0"/>
              <a:t>niet gericht karakter</a:t>
            </a:r>
            <a:r>
              <a:rPr lang="nl-NL" dirty="0"/>
              <a:t>: </a:t>
            </a:r>
            <a:r>
              <a:rPr lang="nl-NL" dirty="0" smtClean="0"/>
              <a:t>de patiënt </a:t>
            </a:r>
            <a:r>
              <a:rPr lang="nl-NL" dirty="0"/>
              <a:t>is aan het vechten of </a:t>
            </a:r>
            <a:r>
              <a:rPr lang="nl-NL" dirty="0" smtClean="0"/>
              <a:t>verdedigt zich </a:t>
            </a:r>
            <a:r>
              <a:rPr lang="nl-NL" dirty="0"/>
              <a:t>alsof hij aangevallen wordt.</a:t>
            </a:r>
          </a:p>
        </p:txBody>
      </p:sp>
    </p:spTree>
    <p:extLst>
      <p:ext uri="{BB962C8B-B14F-4D97-AF65-F5344CB8AC3E}">
        <p14:creationId xmlns:p14="http://schemas.microsoft.com/office/powerpoint/2010/main" val="39612019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dirty="0"/>
          </a:p>
        </p:txBody>
      </p:sp>
      <p:sp>
        <p:nvSpPr>
          <p:cNvPr id="3" name="Tijdelijke aanduiding voor tekst 2"/>
          <p:cNvSpPr>
            <a:spLocks noGrp="1"/>
          </p:cNvSpPr>
          <p:nvPr>
            <p:ph type="body" sz="quarter" idx="15"/>
          </p:nvPr>
        </p:nvSpPr>
        <p:spPr/>
        <p:txBody>
          <a:bodyPr/>
          <a:lstStyle/>
          <a:p>
            <a:endParaRPr lang="nl-NL" dirty="0"/>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1081786"/>
            <a:ext cx="5159013" cy="5371549"/>
          </a:xfrm>
          <a:prstGeom prst="rect">
            <a:avLst/>
          </a:prstGeom>
        </p:spPr>
      </p:pic>
    </p:spTree>
    <p:extLst>
      <p:ext uri="{BB962C8B-B14F-4D97-AF65-F5344CB8AC3E}">
        <p14:creationId xmlns:p14="http://schemas.microsoft.com/office/powerpoint/2010/main" val="24637729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052736"/>
            <a:ext cx="8255977" cy="504056"/>
          </a:xfrm>
        </p:spPr>
        <p:txBody>
          <a:bodyPr/>
          <a:lstStyle/>
          <a:p>
            <a:r>
              <a:rPr lang="nl-NL" dirty="0" smtClean="0"/>
              <a:t>Behandeling van slaapstoornissen bij </a:t>
            </a:r>
            <a:r>
              <a:rPr lang="nl-NL" dirty="0" err="1" smtClean="0"/>
              <a:t>Parkinson</a:t>
            </a:r>
            <a:endParaRPr lang="nl-NL" dirty="0"/>
          </a:p>
        </p:txBody>
      </p:sp>
      <p:sp>
        <p:nvSpPr>
          <p:cNvPr id="3" name="Tijdelijke aanduiding voor tekst 2"/>
          <p:cNvSpPr>
            <a:spLocks noGrp="1"/>
          </p:cNvSpPr>
          <p:nvPr>
            <p:ph type="body" sz="quarter" idx="15"/>
          </p:nvPr>
        </p:nvSpPr>
        <p:spPr>
          <a:xfrm>
            <a:off x="836585" y="2132856"/>
            <a:ext cx="7290810" cy="3726414"/>
          </a:xfrm>
        </p:spPr>
        <p:txBody>
          <a:bodyPr>
            <a:normAutofit/>
          </a:bodyPr>
          <a:lstStyle/>
          <a:p>
            <a:pPr marL="285750" indent="-285750">
              <a:buFont typeface="Arial" panose="020B0604020202020204" pitchFamily="34" charset="0"/>
              <a:buChar char="•"/>
            </a:pPr>
            <a:r>
              <a:rPr lang="nl-NL" dirty="0" smtClean="0"/>
              <a:t>In overleg met de behandelende neuroloog:</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a:t>nachtelijke bewegingsstoornissen </a:t>
            </a:r>
            <a:r>
              <a:rPr lang="nl-NL" dirty="0" smtClean="0"/>
              <a:t>(onbeweeglijkheid, rusttremor</a:t>
            </a:r>
            <a:r>
              <a:rPr lang="nl-NL" dirty="0" smtClean="0"/>
              <a:t>):</a:t>
            </a:r>
            <a:r>
              <a:rPr lang="nl-NL" dirty="0"/>
              <a:t> </a:t>
            </a:r>
            <a:r>
              <a:rPr lang="nl-NL" dirty="0" smtClean="0"/>
              <a:t>aanpassen </a:t>
            </a:r>
            <a:r>
              <a:rPr lang="nl-NL" dirty="0" smtClean="0"/>
              <a:t>van de (nachtelijke) Parkinson medicatie</a:t>
            </a:r>
          </a:p>
          <a:p>
            <a:pPr marL="285750" indent="-285750">
              <a:buFont typeface="Arial" panose="020B0604020202020204" pitchFamily="34" charset="0"/>
              <a:buChar char="•"/>
            </a:pPr>
            <a:endParaRPr lang="nl-NL" dirty="0"/>
          </a:p>
          <a:p>
            <a:pPr marL="285750" indent="-285750">
              <a:buFont typeface="Arial" panose="020B0604020202020204" pitchFamily="34" charset="0"/>
              <a:buChar char="•"/>
            </a:pPr>
            <a:r>
              <a:rPr lang="nl-NL" dirty="0" smtClean="0"/>
              <a:t>Bijwerkingen </a:t>
            </a:r>
            <a:r>
              <a:rPr lang="nl-NL" dirty="0"/>
              <a:t>P</a:t>
            </a:r>
            <a:r>
              <a:rPr lang="nl-NL" dirty="0" smtClean="0"/>
              <a:t>arkinson </a:t>
            </a:r>
            <a:r>
              <a:rPr lang="nl-NL" dirty="0"/>
              <a:t>medicatie (intense </a:t>
            </a:r>
            <a:r>
              <a:rPr lang="nl-NL" dirty="0" smtClean="0"/>
              <a:t>dromen, hallucinaties</a:t>
            </a:r>
            <a:r>
              <a:rPr lang="nl-NL" dirty="0"/>
              <a:t>, slapeloosheid, slaperigheid overdag) </a:t>
            </a:r>
            <a:r>
              <a:rPr lang="nl-NL" dirty="0" smtClean="0"/>
              <a:t>:</a:t>
            </a:r>
            <a:r>
              <a:rPr lang="nl-NL" dirty="0"/>
              <a:t> </a:t>
            </a:r>
            <a:r>
              <a:rPr lang="nl-NL" dirty="0" smtClean="0"/>
              <a:t>dosisaanpassing</a:t>
            </a:r>
            <a:r>
              <a:rPr lang="nl-NL" dirty="0" smtClean="0"/>
              <a:t>, wijziging medicatie overwegen</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stemmingsstoornissen: verwijzing </a:t>
            </a:r>
            <a:r>
              <a:rPr lang="nl-NL" dirty="0" smtClean="0"/>
              <a:t>naar de </a:t>
            </a:r>
            <a:r>
              <a:rPr lang="nl-NL" dirty="0" smtClean="0"/>
              <a:t>psychiater</a:t>
            </a:r>
          </a:p>
          <a:p>
            <a:pPr marL="285750" indent="-285750">
              <a:buFont typeface="Arial" panose="020B0604020202020204" pitchFamily="34" charset="0"/>
              <a:buChar char="•"/>
            </a:pPr>
            <a:endParaRPr lang="nl-NL" dirty="0"/>
          </a:p>
          <a:p>
            <a:pPr marL="285750" indent="-285750">
              <a:buFont typeface="Arial" panose="020B0604020202020204" pitchFamily="34" charset="0"/>
              <a:buChar char="•"/>
            </a:pPr>
            <a:r>
              <a:rPr lang="nl-NL" dirty="0"/>
              <a:t>s</a:t>
            </a:r>
            <a:r>
              <a:rPr lang="nl-NL" dirty="0" smtClean="0"/>
              <a:t>laap apnoe/ rusteloze benen: verwijzing slaapspecialist, zo nodig nachtelijk slaaponderzoek en behandeling volgens richtlijn</a:t>
            </a:r>
            <a:endParaRPr lang="nl-NL" dirty="0" smtClean="0"/>
          </a:p>
          <a:p>
            <a:pPr marL="285750" indent="-285750">
              <a:buFont typeface="Arial" panose="020B0604020202020204" pitchFamily="34" charset="0"/>
              <a:buChar char="•"/>
            </a:pPr>
            <a:endParaRPr lang="nl-NL" dirty="0"/>
          </a:p>
          <a:p>
            <a:endParaRPr lang="nl-NL" dirty="0"/>
          </a:p>
          <a:p>
            <a:endParaRPr lang="nl-NL" dirty="0" smtClean="0"/>
          </a:p>
          <a:p>
            <a:endParaRPr lang="nl-NL" dirty="0" smtClean="0"/>
          </a:p>
          <a:p>
            <a:endParaRPr lang="nl-NL" dirty="0" smtClean="0"/>
          </a:p>
          <a:p>
            <a:endParaRPr lang="nl-NL" dirty="0"/>
          </a:p>
        </p:txBody>
      </p:sp>
    </p:spTree>
    <p:extLst>
      <p:ext uri="{BB962C8B-B14F-4D97-AF65-F5344CB8AC3E}">
        <p14:creationId xmlns:p14="http://schemas.microsoft.com/office/powerpoint/2010/main" val="16905672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196752"/>
            <a:ext cx="8255977" cy="648072"/>
          </a:xfrm>
        </p:spPr>
        <p:txBody>
          <a:bodyPr/>
          <a:lstStyle/>
          <a:p>
            <a:r>
              <a:rPr lang="nl-NL" dirty="0"/>
              <a:t>v</a:t>
            </a:r>
            <a:r>
              <a:rPr lang="nl-NL" dirty="0" smtClean="0"/>
              <a:t>ervolg behandeling</a:t>
            </a:r>
            <a:endParaRPr lang="nl-NL" dirty="0"/>
          </a:p>
        </p:txBody>
      </p:sp>
      <p:sp>
        <p:nvSpPr>
          <p:cNvPr id="3" name="Tijdelijke aanduiding voor tekst 2"/>
          <p:cNvSpPr>
            <a:spLocks noGrp="1"/>
          </p:cNvSpPr>
          <p:nvPr>
            <p:ph type="body" sz="quarter" idx="15"/>
          </p:nvPr>
        </p:nvSpPr>
        <p:spPr>
          <a:xfrm>
            <a:off x="836585" y="2564904"/>
            <a:ext cx="7290810" cy="3294366"/>
          </a:xfrm>
        </p:spPr>
        <p:txBody>
          <a:bodyPr/>
          <a:lstStyle/>
          <a:p>
            <a:pPr marL="285750" indent="-285750">
              <a:buFont typeface="Arial" panose="020B0604020202020204" pitchFamily="34" charset="0"/>
              <a:buChar char="•"/>
            </a:pPr>
            <a:r>
              <a:rPr lang="nl-NL" dirty="0"/>
              <a:t>REM slaap gedragsstoornissen </a:t>
            </a:r>
            <a:r>
              <a:rPr lang="nl-NL" dirty="0" smtClean="0"/>
              <a:t>:</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voorlichting, slaaphygiëne</a:t>
            </a:r>
          </a:p>
          <a:p>
            <a:pPr marL="285750" indent="-285750">
              <a:buFont typeface="Arial" panose="020B0604020202020204" pitchFamily="34" charset="0"/>
              <a:buChar char="•"/>
            </a:pPr>
            <a:r>
              <a:rPr lang="nl-NL" dirty="0"/>
              <a:t>u</a:t>
            </a:r>
            <a:r>
              <a:rPr lang="nl-NL" dirty="0" smtClean="0"/>
              <a:t>itlokkende factoren zoals alcohol- of cafeïne gebruik in de avond beperken</a:t>
            </a:r>
            <a:endParaRPr lang="nl-NL" dirty="0"/>
          </a:p>
          <a:p>
            <a:pPr marL="285750" indent="-285750">
              <a:buFont typeface="Arial" panose="020B0604020202020204" pitchFamily="34" charset="0"/>
              <a:buChar char="•"/>
            </a:pPr>
            <a:r>
              <a:rPr lang="nl-NL" dirty="0" smtClean="0"/>
              <a:t>Mogelijke uitlokkende medicatie i.o.m. arts staken (sommige slaapmiddelen)</a:t>
            </a:r>
            <a:endParaRPr lang="nl-NL" dirty="0"/>
          </a:p>
          <a:p>
            <a:pPr marL="285750" indent="-285750">
              <a:buFont typeface="Arial" panose="020B0604020202020204" pitchFamily="34" charset="0"/>
              <a:buChar char="•"/>
            </a:pPr>
            <a:r>
              <a:rPr lang="nl-NL" dirty="0"/>
              <a:t>b</a:t>
            </a:r>
            <a:r>
              <a:rPr lang="nl-NL" dirty="0" smtClean="0"/>
              <a:t>ehandeling met medicatie (</a:t>
            </a:r>
            <a:r>
              <a:rPr lang="nl-NL" dirty="0" err="1" smtClean="0"/>
              <a:t>clonazepam</a:t>
            </a:r>
            <a:r>
              <a:rPr lang="nl-NL" dirty="0" smtClean="0"/>
              <a:t>), positieve behandeleffect bij tot 90% van de patiënten</a:t>
            </a:r>
          </a:p>
        </p:txBody>
      </p:sp>
    </p:spTree>
    <p:extLst>
      <p:ext uri="{BB962C8B-B14F-4D97-AF65-F5344CB8AC3E}">
        <p14:creationId xmlns:p14="http://schemas.microsoft.com/office/powerpoint/2010/main" val="34661687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124744"/>
            <a:ext cx="8255977" cy="504056"/>
          </a:xfrm>
        </p:spPr>
        <p:txBody>
          <a:bodyPr/>
          <a:lstStyle/>
          <a:p>
            <a:r>
              <a:rPr lang="nl-NL" dirty="0" smtClean="0"/>
              <a:t>Slaapadviezen 1</a:t>
            </a:r>
            <a:endParaRPr lang="nl-NL" dirty="0"/>
          </a:p>
        </p:txBody>
      </p:sp>
      <p:sp>
        <p:nvSpPr>
          <p:cNvPr id="3" name="Tijdelijke aanduiding voor tekst 2"/>
          <p:cNvSpPr>
            <a:spLocks noGrp="1"/>
          </p:cNvSpPr>
          <p:nvPr>
            <p:ph type="body" sz="quarter" idx="15"/>
          </p:nvPr>
        </p:nvSpPr>
        <p:spPr>
          <a:xfrm>
            <a:off x="836585" y="2204864"/>
            <a:ext cx="7290810" cy="3654406"/>
          </a:xfrm>
        </p:spPr>
        <p:txBody>
          <a:bodyPr/>
          <a:lstStyle/>
          <a:p>
            <a:pPr marL="285750" indent="-285750">
              <a:buFont typeface="Arial" panose="020B0604020202020204" pitchFamily="34" charset="0"/>
              <a:buChar char="•"/>
            </a:pPr>
            <a:r>
              <a:rPr lang="nl-NL" dirty="0" smtClean="0"/>
              <a:t>Vermijd in de uren voor het slapen gaan koffie, alcohol, copieuze maaltijden en forse inspanning. </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Lichamelijke inspanning laat in de middag of vroeg in de avond lijkt wel aan te bevelen. Matig intensieve lichaamsbeweging overdag blijkt bij patiënten van 60 jaar en ouder effectief ter bevordering van de slaap.</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Zorg voor een goed bed, matras en hoofdkussen, prettige nachtkleding en een plezierige atmosfeer in de slaapkamer.</a:t>
            </a:r>
            <a:endParaRPr lang="nl-NL" dirty="0"/>
          </a:p>
        </p:txBody>
      </p:sp>
    </p:spTree>
    <p:extLst>
      <p:ext uri="{BB962C8B-B14F-4D97-AF65-F5344CB8AC3E}">
        <p14:creationId xmlns:p14="http://schemas.microsoft.com/office/powerpoint/2010/main" val="13122947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1082" y="1124744"/>
            <a:ext cx="8255977" cy="576064"/>
          </a:xfrm>
        </p:spPr>
        <p:txBody>
          <a:bodyPr/>
          <a:lstStyle/>
          <a:p>
            <a:r>
              <a:rPr lang="nl-NL" dirty="0" smtClean="0"/>
              <a:t>Slaapadviezen 2</a:t>
            </a:r>
            <a:endParaRPr lang="nl-NL" dirty="0"/>
          </a:p>
        </p:txBody>
      </p:sp>
      <p:sp>
        <p:nvSpPr>
          <p:cNvPr id="3" name="Tijdelijke aanduiding voor tekst 2"/>
          <p:cNvSpPr>
            <a:spLocks noGrp="1"/>
          </p:cNvSpPr>
          <p:nvPr>
            <p:ph type="body" sz="quarter" idx="15"/>
          </p:nvPr>
        </p:nvSpPr>
        <p:spPr>
          <a:xfrm>
            <a:off x="836585" y="2132856"/>
            <a:ext cx="7290810" cy="3726414"/>
          </a:xfrm>
        </p:spPr>
        <p:txBody>
          <a:bodyPr>
            <a:normAutofit/>
          </a:bodyPr>
          <a:lstStyle/>
          <a:p>
            <a:pPr marL="285750" indent="-285750">
              <a:buFont typeface="Arial" panose="020B0604020202020204" pitchFamily="34" charset="0"/>
              <a:buChar char="•"/>
            </a:pPr>
            <a:r>
              <a:rPr lang="nl-NL" dirty="0" smtClean="0"/>
              <a:t>Ga pas naar bed als je slaperig bent.</a:t>
            </a:r>
          </a:p>
          <a:p>
            <a:pPr marL="285750" indent="-285750">
              <a:buFont typeface="Arial" panose="020B0604020202020204" pitchFamily="34" charset="0"/>
              <a:buChar char="•"/>
            </a:pPr>
            <a:endParaRPr lang="nl-NL" dirty="0"/>
          </a:p>
          <a:p>
            <a:pPr marL="285750" indent="-285750">
              <a:buFont typeface="Arial" panose="020B0604020202020204" pitchFamily="34" charset="0"/>
              <a:buChar char="•"/>
            </a:pPr>
            <a:r>
              <a:rPr lang="nl-NL" dirty="0" smtClean="0"/>
              <a:t>Als je na een  kwartier nog niet slaapt, sta dan op en ga in een andere kamer iets anders doen en pas weer naar bed als je slaperig bent.</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Sta elke dag op dezelfde tijd op, ook als je maar kort geslapen denkt te hebben.</a:t>
            </a:r>
          </a:p>
          <a:p>
            <a:pPr marL="285750" indent="-285750">
              <a:buFont typeface="Arial" panose="020B0604020202020204" pitchFamily="34" charset="0"/>
              <a:buChar char="•"/>
            </a:pPr>
            <a:endParaRPr lang="nl-NL" dirty="0" smtClean="0"/>
          </a:p>
          <a:p>
            <a:pPr marL="285750" indent="-285750">
              <a:buFont typeface="Arial" panose="020B0604020202020204" pitchFamily="34" charset="0"/>
              <a:buChar char="•"/>
            </a:pPr>
            <a:r>
              <a:rPr lang="nl-NL" dirty="0" smtClean="0"/>
              <a:t>Doe geen dutjes overdag.</a:t>
            </a:r>
          </a:p>
          <a:p>
            <a:pPr marL="285750" indent="-285750">
              <a:buFont typeface="Arial" panose="020B0604020202020204" pitchFamily="34" charset="0"/>
              <a:buChar char="•"/>
            </a:pPr>
            <a:endParaRPr lang="nl-NL" dirty="0"/>
          </a:p>
          <a:p>
            <a:pPr marL="285750" indent="-285750">
              <a:buFont typeface="Arial" panose="020B0604020202020204" pitchFamily="34" charset="0"/>
              <a:buChar char="•"/>
            </a:pPr>
            <a:r>
              <a:rPr lang="nl-NL" dirty="0" smtClean="0"/>
              <a:t>Bedenk: niet slapen is geen ramp, geef er maar aan toe, verzet je er niet tegen, dat maakt het alleen maar erger.</a:t>
            </a:r>
          </a:p>
          <a:p>
            <a:pPr marL="285750" indent="-285750">
              <a:buFont typeface="Arial" panose="020B0604020202020204" pitchFamily="34" charset="0"/>
              <a:buChar char="•"/>
            </a:pPr>
            <a:endParaRPr lang="nl-NL" dirty="0" smtClean="0"/>
          </a:p>
          <a:p>
            <a:endParaRPr lang="nl-NL" dirty="0"/>
          </a:p>
        </p:txBody>
      </p:sp>
    </p:spTree>
    <p:extLst>
      <p:ext uri="{BB962C8B-B14F-4D97-AF65-F5344CB8AC3E}">
        <p14:creationId xmlns:p14="http://schemas.microsoft.com/office/powerpoint/2010/main" val="34333014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1026" name="Picture 2" descr="https://encrypted-tbn0.gstatic.com/images?q=tbn:ANd9GcS9KWme5WxcUgGCsFp3QFA28vYZEcx717BgTiw9DrTd-ffKXT3b">
            <a:hlinkClick r:id="rId2"/>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t="3018" b="3018"/>
          <a:stretch>
            <a:fillRect/>
          </a:stretch>
        </p:blipFill>
        <p:spPr bwMode="auto">
          <a:xfrm>
            <a:off x="683568" y="1268760"/>
            <a:ext cx="7290000" cy="45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683761"/>
      </p:ext>
    </p:extLst>
  </p:cSld>
  <p:clrMapOvr>
    <a:masterClrMapping/>
  </p:clrMapOvr>
  <p:timing>
    <p:tnLst>
      <p:par>
        <p:cTn id="1" dur="indefinite" restart="never" nodeType="tmRoot"/>
      </p:par>
    </p:tnLst>
  </p:timing>
</p:sld>
</file>

<file path=ppt/theme/theme1.xml><?xml version="1.0" encoding="utf-8"?>
<a:theme xmlns:a="http://schemas.openxmlformats.org/drawingml/2006/main" name="sjabloon antonius">
  <a:themeElements>
    <a:clrScheme name="St. Antoniusziekenhuis ziekenhuis">
      <a:dk1>
        <a:srgbClr val="656667"/>
      </a:dk1>
      <a:lt1>
        <a:srgbClr val="F8F8F8"/>
      </a:lt1>
      <a:dk2>
        <a:srgbClr val="644B4B"/>
      </a:dk2>
      <a:lt2>
        <a:srgbClr val="AA735A"/>
      </a:lt2>
      <a:accent1>
        <a:srgbClr val="B4AAAA"/>
      </a:accent1>
      <a:accent2>
        <a:srgbClr val="8296A0"/>
      </a:accent2>
      <a:accent3>
        <a:srgbClr val="AA735A"/>
      </a:accent3>
      <a:accent4>
        <a:srgbClr val="FCA38E"/>
      </a:accent4>
      <a:accent5>
        <a:srgbClr val="80D4F0"/>
      </a:accent5>
      <a:accent6>
        <a:srgbClr val="E780B9"/>
      </a:accent6>
      <a:hlink>
        <a:srgbClr val="F26522"/>
      </a:hlink>
      <a:folHlink>
        <a:srgbClr val="283C50"/>
      </a:folHlink>
    </a:clrScheme>
    <a:fontScheme name="Kantoor - klassiek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nl-NL" sz="1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nl-NL" sz="1600" b="0" i="0" u="none" strike="noStrike" cap="none" normalizeH="0" baseline="0" smtClean="0">
            <a:ln>
              <a:noFill/>
            </a:ln>
            <a:solidFill>
              <a:schemeClr val="tx1"/>
            </a:solidFill>
            <a:effectLst/>
            <a:latin typeface="Arial" charset="0"/>
          </a:defRPr>
        </a:defPPr>
      </a:lstStyle>
    </a:lnDef>
  </a:objectDefaults>
  <a:extraClrSchemeLst>
    <a:extraClrScheme>
      <a:clrScheme name="St. Antonius PPT template ATPv7 1">
        <a:dk1>
          <a:srgbClr val="656667"/>
        </a:dk1>
        <a:lt1>
          <a:srgbClr val="FFFFFF"/>
        </a:lt1>
        <a:dk2>
          <a:srgbClr val="AA735A"/>
        </a:dk2>
        <a:lt2>
          <a:srgbClr val="644B4B"/>
        </a:lt2>
        <a:accent1>
          <a:srgbClr val="840054"/>
        </a:accent1>
        <a:accent2>
          <a:srgbClr val="B4AAAA"/>
        </a:accent2>
        <a:accent3>
          <a:srgbClr val="FFFFFF"/>
        </a:accent3>
        <a:accent4>
          <a:srgbClr val="555657"/>
        </a:accent4>
        <a:accent5>
          <a:srgbClr val="C2AAB3"/>
        </a:accent5>
        <a:accent6>
          <a:srgbClr val="A39A9A"/>
        </a:accent6>
        <a:hlink>
          <a:srgbClr val="F26522"/>
        </a:hlink>
        <a:folHlink>
          <a:srgbClr val="F79E7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sjabloon antonius" id="{10973F5A-28E3-41EF-93FB-31E477B16436}" vid="{9D349D39-AC09-40AC-9104-42E5EDDC8A9B}"/>
    </a:ext>
  </a:extLst>
</a:theme>
</file>

<file path=ppt/theme/theme2.xml><?xml version="1.0" encoding="utf-8"?>
<a:theme xmlns:a="http://schemas.openxmlformats.org/drawingml/2006/main" name="Sjabloon Corporate ENG_presentatie_endorsed (screen)">
  <a:themeElements>
    <a:clrScheme name="St. Antoniusziekenhuis ziekenhuis">
      <a:dk1>
        <a:srgbClr val="656667"/>
      </a:dk1>
      <a:lt1>
        <a:srgbClr val="F8F8F8"/>
      </a:lt1>
      <a:dk2>
        <a:srgbClr val="644B4B"/>
      </a:dk2>
      <a:lt2>
        <a:srgbClr val="AA735A"/>
      </a:lt2>
      <a:accent1>
        <a:srgbClr val="B4AAAA"/>
      </a:accent1>
      <a:accent2>
        <a:srgbClr val="8296A0"/>
      </a:accent2>
      <a:accent3>
        <a:srgbClr val="AA735A"/>
      </a:accent3>
      <a:accent4>
        <a:srgbClr val="FCA38E"/>
      </a:accent4>
      <a:accent5>
        <a:srgbClr val="80D4F0"/>
      </a:accent5>
      <a:accent6>
        <a:srgbClr val="E780B9"/>
      </a:accent6>
      <a:hlink>
        <a:srgbClr val="F26522"/>
      </a:hlink>
      <a:folHlink>
        <a:srgbClr val="283C50"/>
      </a:folHlink>
    </a:clrScheme>
    <a:fontScheme name="Sjabloon Corporate Jubileum presentatie_endorsed (screen)">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nl-NL" sz="1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nl-NL" sz="1600" b="0" i="0" u="none" strike="noStrike" cap="none" normalizeH="0" baseline="0" smtClean="0">
            <a:ln>
              <a:noFill/>
            </a:ln>
            <a:solidFill>
              <a:schemeClr val="tx1"/>
            </a:solidFill>
            <a:effectLst/>
            <a:latin typeface="Arial" charset="0"/>
          </a:defRPr>
        </a:defPPr>
      </a:lstStyle>
    </a:lnDef>
  </a:objectDefaults>
  <a:extraClrSchemeLst>
    <a:extraClrScheme>
      <a:clrScheme name="Sjabloon Corporate Jubileum presentatie_endorsed (screen) 1">
        <a:dk1>
          <a:srgbClr val="656667"/>
        </a:dk1>
        <a:lt1>
          <a:srgbClr val="FFFFFF"/>
        </a:lt1>
        <a:dk2>
          <a:srgbClr val="840054"/>
        </a:dk2>
        <a:lt2>
          <a:srgbClr val="B4AAAA"/>
        </a:lt2>
        <a:accent1>
          <a:srgbClr val="9D8F8F"/>
        </a:accent1>
        <a:accent2>
          <a:srgbClr val="48002E"/>
        </a:accent2>
        <a:accent3>
          <a:srgbClr val="FFFFFF"/>
        </a:accent3>
        <a:accent4>
          <a:srgbClr val="555657"/>
        </a:accent4>
        <a:accent5>
          <a:srgbClr val="CCC6C6"/>
        </a:accent5>
        <a:accent6>
          <a:srgbClr val="400029"/>
        </a:accent6>
        <a:hlink>
          <a:srgbClr val="840054"/>
        </a:hlink>
        <a:folHlink>
          <a:srgbClr val="76777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sjabloon antonius</Template>
  <TotalTime>735</TotalTime>
  <Words>666</Words>
  <Application>Microsoft Office PowerPoint</Application>
  <PresentationFormat>Diavoorstelling (4:3)</PresentationFormat>
  <Paragraphs>84</Paragraphs>
  <Slides>15</Slides>
  <Notes>1</Notes>
  <HiddenSlides>0</HiddenSlides>
  <MMClips>0</MMClips>
  <ScaleCrop>false</ScaleCrop>
  <HeadingPairs>
    <vt:vector size="6" baseType="variant">
      <vt:variant>
        <vt:lpstr>Gebruikte lettertypen</vt:lpstr>
      </vt:variant>
      <vt:variant>
        <vt:i4>2</vt:i4>
      </vt:variant>
      <vt:variant>
        <vt:lpstr>Thema</vt:lpstr>
      </vt:variant>
      <vt:variant>
        <vt:i4>2</vt:i4>
      </vt:variant>
      <vt:variant>
        <vt:lpstr>Diatitels</vt:lpstr>
      </vt:variant>
      <vt:variant>
        <vt:i4>15</vt:i4>
      </vt:variant>
    </vt:vector>
  </HeadingPairs>
  <TitlesOfParts>
    <vt:vector size="19" baseType="lpstr">
      <vt:lpstr>Arial</vt:lpstr>
      <vt:lpstr>Calibri</vt:lpstr>
      <vt:lpstr>sjabloon antonius</vt:lpstr>
      <vt:lpstr>Sjabloon Corporate ENG_presentatie_endorsed (screen)</vt:lpstr>
      <vt:lpstr>Slaapstoornissen bij Parkinson </vt:lpstr>
      <vt:lpstr>Inhoud:</vt:lpstr>
      <vt:lpstr>Opbouw van de normale slaap</vt:lpstr>
      <vt:lpstr>Belangrijk om te weten</vt:lpstr>
      <vt:lpstr>Duur van de slaap is afhankelijk van de leeftijd</vt:lpstr>
      <vt:lpstr>Belangrijk om te weten</vt:lpstr>
      <vt:lpstr>Voorkomen van slaapstoornissen</vt:lpstr>
      <vt:lpstr>Slaapstoornissen bij Parkinson:</vt:lpstr>
      <vt:lpstr>REM slaap gedragsstoornissen </vt:lpstr>
      <vt:lpstr>PowerPoint-presentatie</vt:lpstr>
      <vt:lpstr>Behandeling van slaapstoornissen bij Parkinson</vt:lpstr>
      <vt:lpstr>vervolg behandeling</vt:lpstr>
      <vt:lpstr>Slaapadviezen 1</vt:lpstr>
      <vt:lpstr>Slaapadviezen 2</vt:lpstr>
      <vt:lpstr>PowerPoint-presentatie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Leune - Mauritz, Lydia</dc:creator>
  <cp:lastModifiedBy>Gerlach</cp:lastModifiedBy>
  <cp:revision>109</cp:revision>
  <cp:lastPrinted>2017-06-04T09:27:27Z</cp:lastPrinted>
  <dcterms:created xsi:type="dcterms:W3CDTF">2015-01-19T12:04:22Z</dcterms:created>
  <dcterms:modified xsi:type="dcterms:W3CDTF">2017-06-04T09:45:52Z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ZUWE_sjabloon">
    <vt:bool>false</vt:bool>
  </property>
</Properties>
</file>