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58" r:id="rId9"/>
    <p:sldId id="261" r:id="rId10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47409-2970-4A5F-89CA-5E3A4E77E426}" type="datetimeFigureOut">
              <a:rPr lang="nl-NL" smtClean="0"/>
              <a:pPr/>
              <a:t>8-9-2017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CA110-0F94-4561-A557-9A42BC2AA3F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sE2I2yA0LH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nl-NL" sz="5400" b="1" dirty="0" err="1" smtClean="0">
                <a:solidFill>
                  <a:srgbClr val="C00000"/>
                </a:solidFill>
              </a:rPr>
              <a:t>ParkinsonNet</a:t>
            </a:r>
            <a:r>
              <a:rPr lang="nl-NL" sz="5400" b="1" dirty="0" smtClean="0">
                <a:solidFill>
                  <a:srgbClr val="C00000"/>
                </a:solidFill>
              </a:rPr>
              <a:t> Woerden</a:t>
            </a:r>
            <a:endParaRPr lang="nl-NL" sz="5400" b="1" dirty="0">
              <a:solidFill>
                <a:srgbClr val="C0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403648" y="2780928"/>
            <a:ext cx="6400800" cy="1752600"/>
          </a:xfrm>
        </p:spPr>
        <p:txBody>
          <a:bodyPr>
            <a:normAutofit/>
          </a:bodyPr>
          <a:lstStyle/>
          <a:p>
            <a:r>
              <a:rPr lang="nl-NL" sz="2000" dirty="0" smtClean="0"/>
              <a:t>9 september 2017</a:t>
            </a:r>
          </a:p>
          <a:p>
            <a:r>
              <a:rPr lang="nl-NL" sz="2000" dirty="0" smtClean="0"/>
              <a:t>Annemiek Vonk</a:t>
            </a:r>
          </a:p>
          <a:p>
            <a:r>
              <a:rPr lang="nl-NL" sz="2000" dirty="0" smtClean="0"/>
              <a:t>Fysiotherapeut</a:t>
            </a:r>
            <a:endParaRPr lang="nl-NL" sz="2000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0719" y="5661248"/>
            <a:ext cx="2785217" cy="659001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5733256"/>
            <a:ext cx="2713205" cy="64196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293096"/>
            <a:ext cx="2165691" cy="1050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>
                <a:solidFill>
                  <a:srgbClr val="C00000"/>
                </a:solidFill>
              </a:rPr>
              <a:t/>
            </a:r>
            <a:br>
              <a:rPr lang="nl-NL" dirty="0" smtClean="0">
                <a:solidFill>
                  <a:srgbClr val="C00000"/>
                </a:solidFill>
              </a:rPr>
            </a:br>
            <a:r>
              <a:rPr lang="nl-NL" sz="4900" dirty="0" smtClean="0">
                <a:solidFill>
                  <a:srgbClr val="C00000"/>
                </a:solidFill>
              </a:rPr>
              <a:t>Wat is </a:t>
            </a:r>
            <a:r>
              <a:rPr lang="nl-NL" sz="4900" dirty="0" err="1" smtClean="0">
                <a:solidFill>
                  <a:srgbClr val="C00000"/>
                </a:solidFill>
              </a:rPr>
              <a:t>ParkinsonNet</a:t>
            </a:r>
            <a:endParaRPr lang="nl-NL" sz="4900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nl-NL" dirty="0" smtClean="0">
              <a:hlinkClick r:id="rId2"/>
            </a:endParaRPr>
          </a:p>
          <a:p>
            <a:r>
              <a:rPr lang="nl-NL" dirty="0" smtClean="0">
                <a:hlinkClick r:id="rId2"/>
              </a:rPr>
              <a:t>https://</a:t>
            </a:r>
            <a:r>
              <a:rPr lang="nl-NL" dirty="0" smtClean="0">
                <a:hlinkClick r:id="rId2"/>
              </a:rPr>
              <a:t>youtu.be/sE2I2yA0LHk</a:t>
            </a:r>
            <a:endParaRPr lang="nl-NL" dirty="0" smtClean="0"/>
          </a:p>
          <a:p>
            <a:r>
              <a:rPr lang="nl-NL" dirty="0" smtClean="0"/>
              <a:t>3000 </a:t>
            </a:r>
            <a:r>
              <a:rPr lang="nl-NL" dirty="0" smtClean="0"/>
              <a:t>zorgverleners</a:t>
            </a:r>
          </a:p>
          <a:p>
            <a:r>
              <a:rPr lang="nl-NL" dirty="0" smtClean="0"/>
              <a:t>69 regio’s</a:t>
            </a:r>
          </a:p>
          <a:p>
            <a:r>
              <a:rPr lang="nl-NL" dirty="0" smtClean="0"/>
              <a:t>Neurologen, specialist ouderengeneeskunde, </a:t>
            </a:r>
            <a:r>
              <a:rPr lang="nl-NL" dirty="0" err="1" smtClean="0"/>
              <a:t>Parkinsonverpleegkundigen</a:t>
            </a:r>
            <a:r>
              <a:rPr lang="nl-NL" dirty="0" smtClean="0"/>
              <a:t>, psychologen, fysiotherapeuten, oefentherapeuten, ergotherapeuten, logopedisten, diëtisten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/>
            </a:r>
            <a:br>
              <a:rPr lang="nl-NL" dirty="0" smtClean="0"/>
            </a:br>
            <a:r>
              <a:rPr lang="nl-NL" sz="4900" dirty="0" smtClean="0">
                <a:solidFill>
                  <a:srgbClr val="C00000"/>
                </a:solidFill>
              </a:rPr>
              <a:t>Wat is de meerwaarde van een </a:t>
            </a:r>
            <a:r>
              <a:rPr lang="nl-NL" sz="4900" dirty="0" err="1" smtClean="0">
                <a:solidFill>
                  <a:srgbClr val="C00000"/>
                </a:solidFill>
              </a:rPr>
              <a:t>ParkinsonNet</a:t>
            </a:r>
            <a:r>
              <a:rPr lang="nl-NL" sz="4900" dirty="0" smtClean="0">
                <a:solidFill>
                  <a:srgbClr val="C00000"/>
                </a:solidFill>
              </a:rPr>
              <a:t> zorgverlener?</a:t>
            </a:r>
            <a:endParaRPr lang="nl-NL" sz="4900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nl-NL" dirty="0" smtClean="0"/>
          </a:p>
          <a:p>
            <a:r>
              <a:rPr lang="nl-NL" dirty="0" smtClean="0"/>
              <a:t>Gespecialiseerde zorg</a:t>
            </a:r>
          </a:p>
          <a:p>
            <a:r>
              <a:rPr lang="nl-NL" dirty="0" smtClean="0"/>
              <a:t>Behandelen veel </a:t>
            </a:r>
            <a:r>
              <a:rPr lang="nl-NL" dirty="0" err="1" smtClean="0"/>
              <a:t>Parkinsonpatiënten</a:t>
            </a:r>
            <a:r>
              <a:rPr lang="nl-NL" dirty="0" smtClean="0"/>
              <a:t> </a:t>
            </a:r>
          </a:p>
          <a:p>
            <a:r>
              <a:rPr lang="nl-NL" dirty="0" smtClean="0"/>
              <a:t>Werken </a:t>
            </a:r>
            <a:r>
              <a:rPr lang="nl-NL" dirty="0" smtClean="0"/>
              <a:t>volgens richtlijnen </a:t>
            </a:r>
          </a:p>
          <a:p>
            <a:r>
              <a:rPr lang="nl-NL" dirty="0" smtClean="0"/>
              <a:t>V</a:t>
            </a:r>
            <a:r>
              <a:rPr lang="nl-NL" dirty="0" smtClean="0"/>
              <a:t>erschillende </a:t>
            </a:r>
            <a:r>
              <a:rPr lang="nl-NL" dirty="0" smtClean="0"/>
              <a:t>zorgverleners hebben onderling overleg</a:t>
            </a:r>
          </a:p>
          <a:p>
            <a:r>
              <a:rPr lang="nl-NL" dirty="0" smtClean="0"/>
              <a:t>Zorgverleners signaleren wanneer andere discipline ingeschakeld moet worden</a:t>
            </a:r>
          </a:p>
          <a:p>
            <a:r>
              <a:rPr lang="nl-NL" dirty="0" smtClean="0"/>
              <a:t>Dicht bij huis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C00000"/>
                </a:solidFill>
              </a:rPr>
              <a:t>Netwerk Woerden</a:t>
            </a:r>
            <a:endParaRPr lang="nl-NL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Ongeveer 30 zorgverleners</a:t>
            </a:r>
          </a:p>
          <a:p>
            <a:r>
              <a:rPr lang="nl-NL" dirty="0" smtClean="0"/>
              <a:t>Verwijzingen met name vanuit het Hofpoort ziekenhuis</a:t>
            </a:r>
          </a:p>
          <a:p>
            <a:r>
              <a:rPr lang="nl-NL" dirty="0" smtClean="0"/>
              <a:t>Woerden, </a:t>
            </a:r>
            <a:r>
              <a:rPr lang="nl-NL" dirty="0" err="1" smtClean="0"/>
              <a:t>Linschoten</a:t>
            </a:r>
            <a:r>
              <a:rPr lang="nl-NL" dirty="0" smtClean="0"/>
              <a:t>, </a:t>
            </a:r>
            <a:r>
              <a:rPr lang="nl-NL" dirty="0" err="1" smtClean="0"/>
              <a:t>Montfoort</a:t>
            </a:r>
            <a:r>
              <a:rPr lang="nl-NL" dirty="0" smtClean="0"/>
              <a:t>, Mijdrecht, </a:t>
            </a:r>
            <a:r>
              <a:rPr lang="nl-NL" dirty="0" err="1" smtClean="0"/>
              <a:t>Wilnis</a:t>
            </a:r>
            <a:r>
              <a:rPr lang="nl-NL" dirty="0" smtClean="0"/>
              <a:t>, Oudewater, </a:t>
            </a:r>
            <a:r>
              <a:rPr lang="nl-NL" dirty="0" err="1" smtClean="0"/>
              <a:t>Waarder</a:t>
            </a:r>
            <a:r>
              <a:rPr lang="nl-NL" dirty="0" smtClean="0"/>
              <a:t>, Driebruggen, </a:t>
            </a:r>
            <a:r>
              <a:rPr lang="nl-NL" dirty="0" err="1" smtClean="0"/>
              <a:t>Kamerik</a:t>
            </a:r>
            <a:r>
              <a:rPr lang="nl-NL" dirty="0" smtClean="0"/>
              <a:t>, Kanis, Nieuwkoop, Noorden, Maarssen, Breukelen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>
                <a:solidFill>
                  <a:srgbClr val="C00000"/>
                </a:solidFill>
              </a:rPr>
              <a:t>Parkinson</a:t>
            </a:r>
            <a:r>
              <a:rPr lang="nl-NL" dirty="0" smtClean="0">
                <a:solidFill>
                  <a:srgbClr val="C00000"/>
                </a:solidFill>
              </a:rPr>
              <a:t> atlas, de cijfers</a:t>
            </a:r>
            <a:endParaRPr lang="nl-NL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8960"/>
            <a:ext cx="5266274" cy="572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hthoek 4"/>
          <p:cNvSpPr/>
          <p:nvPr/>
        </p:nvSpPr>
        <p:spPr>
          <a:xfrm>
            <a:off x="5580112" y="4581128"/>
            <a:ext cx="2520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 smtClean="0">
                <a:solidFill>
                  <a:schemeClr val="accent6">
                    <a:lumMod val="75000"/>
                  </a:schemeClr>
                </a:solidFill>
              </a:rPr>
              <a:t>*** </a:t>
            </a:r>
            <a:r>
              <a:rPr lang="nl-NL" sz="2400" dirty="0" smtClean="0"/>
              <a:t>vanaf 1500 </a:t>
            </a:r>
            <a:r>
              <a:rPr lang="nl-NL" sz="2400" dirty="0" smtClean="0"/>
              <a:t/>
            </a:r>
            <a:br>
              <a:rPr lang="nl-NL" sz="2400" dirty="0" smtClean="0"/>
            </a:br>
            <a:r>
              <a:rPr lang="nl-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*** </a:t>
            </a:r>
            <a:r>
              <a:rPr lang="nl-NL" sz="2400" dirty="0" smtClean="0"/>
              <a:t>1000 </a:t>
            </a:r>
            <a:r>
              <a:rPr lang="nl-NL" sz="2400" dirty="0" smtClean="0"/>
              <a:t>tot 1500</a:t>
            </a:r>
            <a:br>
              <a:rPr lang="nl-NL" sz="2400" dirty="0" smtClean="0"/>
            </a:br>
            <a:r>
              <a:rPr lang="nl-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*** </a:t>
            </a:r>
            <a:r>
              <a:rPr lang="nl-NL" sz="2400" dirty="0" smtClean="0"/>
              <a:t>500 </a:t>
            </a:r>
            <a:r>
              <a:rPr lang="nl-NL" sz="2400" dirty="0" smtClean="0"/>
              <a:t>tot 1000</a:t>
            </a:r>
            <a:br>
              <a:rPr lang="nl-NL" sz="2400" dirty="0" smtClean="0"/>
            </a:br>
            <a:r>
              <a:rPr lang="nl-NL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*** </a:t>
            </a:r>
            <a:r>
              <a:rPr lang="nl-NL" sz="2400" dirty="0" smtClean="0"/>
              <a:t>tot 500 </a:t>
            </a:r>
            <a:r>
              <a:rPr lang="nl-NL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	</a:t>
            </a:r>
            <a:endParaRPr lang="nl-NL" sz="2400" dirty="0"/>
          </a:p>
        </p:txBody>
      </p:sp>
      <p:sp>
        <p:nvSpPr>
          <p:cNvPr id="8" name="Tekstvak 7"/>
          <p:cNvSpPr txBox="1"/>
          <p:nvPr/>
        </p:nvSpPr>
        <p:spPr>
          <a:xfrm>
            <a:off x="4932040" y="1700808"/>
            <a:ext cx="3960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Woerden, aantal </a:t>
            </a:r>
            <a:r>
              <a:rPr lang="nl-NL" sz="2800" dirty="0" err="1" smtClean="0"/>
              <a:t>Parkinsonpatiënten</a:t>
            </a:r>
            <a:r>
              <a:rPr lang="nl-NL" sz="2800" dirty="0" smtClean="0"/>
              <a:t> </a:t>
            </a:r>
          </a:p>
          <a:p>
            <a:r>
              <a:rPr lang="nl-NL" sz="2800" dirty="0" smtClean="0"/>
              <a:t>323 t.o.v. 670 landelijk gemiddeld per regio (2014)</a:t>
            </a:r>
            <a:endParaRPr lang="nl-N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76672"/>
            <a:ext cx="5361514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kstvak 14"/>
          <p:cNvSpPr txBox="1"/>
          <p:nvPr/>
        </p:nvSpPr>
        <p:spPr>
          <a:xfrm>
            <a:off x="601790" y="332656"/>
            <a:ext cx="85422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4400" dirty="0" smtClean="0">
                <a:solidFill>
                  <a:srgbClr val="C00000"/>
                </a:solidFill>
              </a:rPr>
              <a:t>% </a:t>
            </a:r>
            <a:r>
              <a:rPr lang="nl-NL" sz="4400" dirty="0" err="1" smtClean="0">
                <a:solidFill>
                  <a:srgbClr val="C00000"/>
                </a:solidFill>
              </a:rPr>
              <a:t>Parkinsonnet</a:t>
            </a:r>
            <a:r>
              <a:rPr lang="nl-NL" sz="4400" dirty="0" smtClean="0">
                <a:solidFill>
                  <a:srgbClr val="C00000"/>
                </a:solidFill>
              </a:rPr>
              <a:t> </a:t>
            </a:r>
            <a:r>
              <a:rPr lang="nl-NL" sz="4400" dirty="0" err="1" smtClean="0">
                <a:solidFill>
                  <a:srgbClr val="C00000"/>
                </a:solidFill>
              </a:rPr>
              <a:t>fysio</a:t>
            </a:r>
            <a:r>
              <a:rPr lang="nl-NL" sz="4400" dirty="0" smtClean="0">
                <a:solidFill>
                  <a:srgbClr val="C00000"/>
                </a:solidFill>
              </a:rPr>
              <a:t>-/oefentherapie</a:t>
            </a:r>
            <a:endParaRPr lang="nl-NL" sz="4400" dirty="0">
              <a:solidFill>
                <a:srgbClr val="C00000"/>
              </a:solidFill>
            </a:endParaRPr>
          </a:p>
        </p:txBody>
      </p:sp>
      <p:graphicFrame>
        <p:nvGraphicFramePr>
          <p:cNvPr id="16" name="Tabel 15"/>
          <p:cNvGraphicFramePr>
            <a:graphicFrameLocks noGrp="1"/>
          </p:cNvGraphicFramePr>
          <p:nvPr/>
        </p:nvGraphicFramePr>
        <p:xfrm>
          <a:off x="-1" y="4581128"/>
          <a:ext cx="9144002" cy="1712212"/>
        </p:xfrm>
        <a:graphic>
          <a:graphicData uri="http://schemas.openxmlformats.org/drawingml/2006/table">
            <a:tbl>
              <a:tblPr/>
              <a:tblGrid>
                <a:gridCol w="3111321"/>
                <a:gridCol w="3111321"/>
                <a:gridCol w="2921360"/>
              </a:tblGrid>
              <a:tr h="432052">
                <a:tc>
                  <a:txBody>
                    <a:bodyPr/>
                    <a:lstStyle/>
                    <a:p>
                      <a:r>
                        <a:rPr lang="nl-NL" dirty="0"/>
                        <a:t>fysiotherapie/oefentherapie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NL"/>
                        <a:t>58%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63%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7218">
                <a:tc>
                  <a:txBody>
                    <a:bodyPr/>
                    <a:lstStyle/>
                    <a:p>
                      <a:r>
                        <a:rPr lang="nl-NL" dirty="0"/>
                        <a:t>behandelingen fysiotherapie/oefentherapie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40,0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NL"/>
                        <a:t>36,4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7218">
                <a:tc>
                  <a:txBody>
                    <a:bodyPr/>
                    <a:lstStyle/>
                    <a:p>
                      <a:r>
                        <a:rPr lang="nl-NL" dirty="0" err="1"/>
                        <a:t>ParkinsonNet</a:t>
                      </a:r>
                      <a:r>
                        <a:rPr lang="nl-NL" dirty="0"/>
                        <a:t> </a:t>
                      </a:r>
                      <a:r>
                        <a:rPr lang="nl-NL" dirty="0" smtClean="0"/>
                        <a:t>fysiotherapeut/oefentherapeut</a:t>
                      </a:r>
                      <a:endParaRPr lang="nl-NL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42%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46%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>
                <a:solidFill>
                  <a:srgbClr val="C00000"/>
                </a:solidFill>
              </a:rPr>
              <a:t>Vind meer op </a:t>
            </a:r>
            <a:r>
              <a:rPr lang="nl-NL" sz="4900" dirty="0" err="1" smtClean="0">
                <a:solidFill>
                  <a:srgbClr val="C00000"/>
                </a:solidFill>
              </a:rPr>
              <a:t>www.parkinsonatlas.nl</a:t>
            </a:r>
            <a:r>
              <a:rPr lang="nl-NL" sz="4900" dirty="0" smtClean="0">
                <a:solidFill>
                  <a:srgbClr val="C00000"/>
                </a:solidFill>
              </a:rPr>
              <a:t/>
            </a:r>
            <a:br>
              <a:rPr lang="nl-NL" sz="4900" dirty="0" smtClean="0">
                <a:solidFill>
                  <a:srgbClr val="C00000"/>
                </a:solidFill>
              </a:rPr>
            </a:br>
            <a:endParaRPr lang="nl-NL" sz="4900" dirty="0">
              <a:solidFill>
                <a:srgbClr val="C00000"/>
              </a:solidFill>
            </a:endParaRPr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Zoals:	</a:t>
            </a:r>
          </a:p>
          <a:p>
            <a:r>
              <a:rPr lang="nl-NL" sz="2800" dirty="0" smtClean="0"/>
              <a:t>Cijfers ergotherapie, logopedie, diëtiste</a:t>
            </a:r>
          </a:p>
          <a:p>
            <a:r>
              <a:rPr lang="nl-NL" sz="2800" dirty="0" smtClean="0"/>
              <a:t>Cijfers m.b.t. de samenwerking binnen het netwerk</a:t>
            </a:r>
          </a:p>
          <a:p>
            <a:r>
              <a:rPr lang="nl-NL" sz="2800" dirty="0" smtClean="0"/>
              <a:t>Cijfers </a:t>
            </a:r>
            <a:r>
              <a:rPr lang="nl-NL" sz="2800" dirty="0" err="1" smtClean="0"/>
              <a:t>m.b.t</a:t>
            </a:r>
            <a:r>
              <a:rPr lang="nl-NL" sz="2800" dirty="0" smtClean="0"/>
              <a:t> medicatiegebruik,</a:t>
            </a:r>
            <a:r>
              <a:rPr lang="nl-NL" sz="2800" dirty="0" err="1" smtClean="0"/>
              <a:t>duodopa</a:t>
            </a:r>
            <a:r>
              <a:rPr lang="nl-NL" sz="2800" dirty="0" smtClean="0"/>
              <a:t> pomp etc.</a:t>
            </a:r>
          </a:p>
          <a:p>
            <a:r>
              <a:rPr lang="nl-NL" sz="2800" dirty="0" smtClean="0"/>
              <a:t>Zorguitkomsten zoals ziekenhuisopnames</a:t>
            </a:r>
          </a:p>
          <a:p>
            <a:r>
              <a:rPr lang="nl-NL" sz="2800" dirty="0" smtClean="0"/>
              <a:t>Zorgkosten </a:t>
            </a:r>
          </a:p>
          <a:p>
            <a:pPr>
              <a:buNone/>
            </a:pPr>
            <a:r>
              <a:rPr lang="nl-NL" sz="2800" dirty="0" smtClean="0"/>
              <a:t>	</a:t>
            </a:r>
            <a:r>
              <a:rPr lang="nl-NL" sz="2800" dirty="0" err="1" smtClean="0"/>
              <a:t>etc</a:t>
            </a:r>
            <a:r>
              <a:rPr lang="nl-NL" sz="2800" dirty="0" smtClean="0"/>
              <a:t>……</a:t>
            </a:r>
            <a:r>
              <a:rPr lang="nl-NL" sz="2800" dirty="0" err="1" smtClean="0"/>
              <a:t>etc</a:t>
            </a:r>
            <a:r>
              <a:rPr lang="nl-NL" sz="2800" dirty="0" smtClean="0"/>
              <a:t>…..</a:t>
            </a:r>
            <a:endParaRPr lang="nl-NL" sz="2800" dirty="0" smtClean="0"/>
          </a:p>
          <a:p>
            <a:pPr>
              <a:buNone/>
            </a:pP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C00000"/>
                </a:solidFill>
              </a:rPr>
              <a:t>Hoe vindt u ons?</a:t>
            </a:r>
            <a:endParaRPr lang="nl-NL" dirty="0">
              <a:solidFill>
                <a:srgbClr val="C00000"/>
              </a:solidFill>
            </a:endParaRPr>
          </a:p>
        </p:txBody>
      </p:sp>
      <p:pic>
        <p:nvPicPr>
          <p:cNvPr id="2050" name="Picture 2" descr="D:\steefenanne09\Pictures\zorgzoeker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340768"/>
            <a:ext cx="2808312" cy="4167173"/>
          </a:xfrm>
          <a:prstGeom prst="rect">
            <a:avLst/>
          </a:prstGeom>
          <a:noFill/>
        </p:spPr>
      </p:pic>
      <p:sp>
        <p:nvSpPr>
          <p:cNvPr id="4" name="Tekstvak 3"/>
          <p:cNvSpPr txBox="1"/>
          <p:nvPr/>
        </p:nvSpPr>
        <p:spPr>
          <a:xfrm>
            <a:off x="1907704" y="5661248"/>
            <a:ext cx="5103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4400" dirty="0" err="1" smtClean="0">
                <a:solidFill>
                  <a:srgbClr val="C00000"/>
                </a:solidFill>
              </a:rPr>
              <a:t>www.parkinsonnet.nl</a:t>
            </a:r>
            <a:endParaRPr lang="nl-NL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C00000"/>
                </a:solidFill>
              </a:rPr>
              <a:t>Vragen?</a:t>
            </a:r>
            <a:endParaRPr lang="nl-NL" dirty="0">
              <a:solidFill>
                <a:srgbClr val="C00000"/>
              </a:solidFill>
            </a:endParaRPr>
          </a:p>
        </p:txBody>
      </p:sp>
      <p:pic>
        <p:nvPicPr>
          <p:cNvPr id="4" name="Tijdelijke aanduiding voor inhoud 3" descr="vraagteken-aanbod-e139776004651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8151" y="1600200"/>
            <a:ext cx="338769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149</Words>
  <Application>Microsoft Office PowerPoint</Application>
  <PresentationFormat>Diavoorstelling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0" baseType="lpstr">
      <vt:lpstr>Office-thema</vt:lpstr>
      <vt:lpstr>ParkinsonNet Woerden</vt:lpstr>
      <vt:lpstr> Wat is ParkinsonNet</vt:lpstr>
      <vt:lpstr> Wat is de meerwaarde van een ParkinsonNet zorgverlener?</vt:lpstr>
      <vt:lpstr>Netwerk Woerden</vt:lpstr>
      <vt:lpstr>Parkinson atlas, de cijfers</vt:lpstr>
      <vt:lpstr>Dia 6</vt:lpstr>
      <vt:lpstr> Vind meer op www.parkinsonatlas.nl </vt:lpstr>
      <vt:lpstr>Hoe vindt u ons?</vt:lpstr>
      <vt:lpstr>Vragen?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Parkinson Net Woerden</dc:title>
  <dc:creator>steefenanne09</dc:creator>
  <cp:lastModifiedBy>steefenanne09</cp:lastModifiedBy>
  <cp:revision>14</cp:revision>
  <dcterms:created xsi:type="dcterms:W3CDTF">2017-09-04T17:12:26Z</dcterms:created>
  <dcterms:modified xsi:type="dcterms:W3CDTF">2017-09-08T20:10:29Z</dcterms:modified>
</cp:coreProperties>
</file>