
<file path=[Content_Types].xml><?xml version="1.0" encoding="utf-8"?>
<Types xmlns="http://schemas.openxmlformats.org/package/2006/content-types">
  <Default ContentType="image/jpeg" Extension="jpeg"/>
  <Default ContentType="image/png" Extension="png"/>
  <Default ContentType="application/vnd.openxmlformats-package.relationships+xml" Extension="rels"/>
  <Default ContentType="image/tiff" Extension="tiff"/>
  <Default ContentType="application/xml" Extension="xml"/>
  <Override ContentType="application/vnd.openxmlformats-officedocument.extended-properties+xml" PartName="/docProps/app.xml"/>
  <Override ContentType="application/vnd.openxmlformats-officedocument.presentationml.handoutMaster+xml" PartName="/ppt/handoutMasters/handoutMaster1.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15.xml"/>
  <Override ContentType="application/vnd.openxmlformats-officedocument.presentationml.notesSlide+xml" PartName="/ppt/notesSlides/notesSlide16.xml"/>
  <Override ContentType="application/vnd.openxmlformats-officedocument.presentationml.notesSlide+xml" PartName="/ppt/notesSlides/notesSlide17.xml"/>
  <Override ContentType="application/vnd.openxmlformats-officedocument.presentationml.notesSlide+xml" PartName="/ppt/notesSlides/notesSlide18.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xml"/>
  <Override ContentType="application/vnd.openxmlformats-officedocument.presentationml.slide+xml" PartName="/ppt/slides/slide30.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Layout+xml" PartName="/ppt/slideLayouts/slideLayout17.xml"/>
  <Override ContentType="application/vnd.openxmlformats-officedocument.presentationml.slideLayout+xml" PartName="/ppt/slideLayouts/slideLayout18.xml"/>
  <Override ContentType="application/vnd.openxmlformats-officedocument.presentationml.slideLayout+xml" PartName="/ppt/slideLayouts/slideLayout19.xml"/>
  <Override ContentType="application/vnd.openxmlformats-officedocument.presentationml.slideLayout+xml" PartName="/ppt/slideLayouts/slideLayout2.xml"/>
  <Override ContentType="application/vnd.openxmlformats-officedocument.presentationml.slideLayout+xml" PartName="/ppt/slideLayouts/slideLayout20.xml"/>
  <Override ContentType="application/vnd.openxmlformats-officedocument.presentationml.slideLayout+xml" PartName="/ppt/slideLayouts/slideLayout21.xml"/>
  <Override ContentType="application/vnd.openxmlformats-officedocument.presentationml.slideLayout+xml" PartName="/ppt/slideLayouts/slideLayout22.xml"/>
  <Override ContentType="application/vnd.openxmlformats-officedocument.presentationml.slideLayout+xml" PartName="/ppt/slideLayouts/slideLayout23.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tableStyles+xml" PartName="/ppt/tableStyles.xml"/>
  <Override ContentType="application/vnd.openxmlformats-officedocument.presentationml.viewProps+xml" PartName="/ppt/view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Override+xml" PartName="/ppt/theme/themeOverride1.xml"/>
  <Override ContentType="application/vnd.openxmlformats-officedocument.themeOverride+xml" PartName="/ppt/theme/themeOverride10.xml"/>
  <Override ContentType="application/vnd.openxmlformats-officedocument.themeOverride+xml" PartName="/ppt/theme/themeOverride11.xml"/>
  <Override ContentType="application/vnd.openxmlformats-officedocument.themeOverride+xml" PartName="/ppt/theme/themeOverride2.xml"/>
  <Override ContentType="application/vnd.openxmlformats-officedocument.themeOverride+xml" PartName="/ppt/theme/themeOverride3.xml"/>
  <Override ContentType="application/vnd.openxmlformats-officedocument.themeOverride+xml" PartName="/ppt/theme/themeOverride4.xml"/>
  <Override ContentType="application/vnd.openxmlformats-officedocument.themeOverride+xml" PartName="/ppt/theme/themeOverride5.xml"/>
  <Override ContentType="application/vnd.openxmlformats-officedocument.themeOverride+xml" PartName="/ppt/theme/themeOverride6.xml"/>
  <Override ContentType="application/vnd.openxmlformats-officedocument.themeOverride+xml" PartName="/ppt/theme/themeOverride7.xml"/>
  <Override ContentType="application/vnd.openxmlformats-officedocument.themeOverride+xml" PartName="/ppt/theme/themeOverride8.xml"/>
  <Override ContentType="application/vnd.openxmlformats-officedocument.themeOverride+xml" PartName="/ppt/theme/themeOverride9.xml"/>
  <Override ContentType="application/vnd.openxmlformats-package.core-properties+xml" PartName="/docProps/core.xml"/>
</Types>
</file>

<file path=_rels/.rels><?xml version="1.0" encoding="UTF-8" standalone="yes"?><Relationships xmlns="http://schemas.openxmlformats.org/package/2006/relationships"><Relationship Id="rId4" Target="ppt/presentation.xml" Type="http://schemas.openxmlformats.org/officeDocument/2006/relationships/officeDocument"/><Relationship Id="rId3" Target="docProps/core.xml" Type="http://schemas.openxmlformats.org/package/2006/relationships/metadata/core-properties"/><Relationship Id="rId2" Target="docProps/app.xml" Type="http://schemas.openxmlformats.org/officeDocument/2006/relationships/extended-properties"/><Relationship Id="rId1" Target="docProps/thumbnail.jpeg" Type="http://schemas.openxmlformats.org/package/2006/relationships/metadata/thumbnai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5"/>
    <p:sldMasterId id="2147483672" r:id="rId6"/>
  </p:sldMasterIdLst>
  <p:notesMasterIdLst>
    <p:notesMasterId r:id="rId7"/>
  </p:notesMasterIdLst>
  <p:handoutMasterIdLst>
    <p:handoutMasterId r:id="rId8"/>
  </p:handout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Lst>
  <p:sldSz cx="9144000" cy="6858000" type="screen4x3"/>
  <p:notesSz cx="6858000" cy="9144000"/>
  <p:defaultTextStyle>
    <a:defPPr>
      <a:defRPr altLang="nl-NL" lang="nl-NL"/>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0170"/>
    <p:restoredTop sz="65693"/>
  </p:normalViewPr>
  <p:slideViewPr>
    <p:cSldViewPr>
      <p:cViewPr varScale="1">
        <p:scale>
          <a:sx d="100" n="44"/>
          <a:sy d="100" n="44"/>
        </p:scale>
        <p:origin x="1744" y="44"/>
      </p:cViewPr>
      <p:guideLst>
        <p:guide orient="horz" pos="2160"/>
        <p:guide pos="2880"/>
      </p:guideLst>
    </p:cSldViewPr>
  </p:slideViewPr>
  <p:notesTextViewPr>
    <p:cViewPr>
      <p:scale>
        <a:sx d="100" n="100"/>
        <a:sy d="100" n="100"/>
      </p:scale>
      <p:origin x="0" y="0"/>
    </p:cViewPr>
  </p:notesTextViewPr>
  <p:sorterViewPr>
    <p:cViewPr>
      <p:scale>
        <a:sx d="100" n="98"/>
        <a:sy d="100" n="98"/>
      </p:scale>
      <p:origin x="0" y="0"/>
    </p:cViewPr>
  </p:sorterViewPr>
  <p:gridSpacing cx="72008" cy="72008"/>
</p:viewPr>
</file>

<file path=ppt/_rels/presentation.xml.rels><?xml version="1.0" encoding="UTF-8" standalone="yes"?><Relationships xmlns="http://schemas.openxmlformats.org/package/2006/relationships"><Relationship Id="rId38" Target="slides/slide30.xml" Type="http://schemas.openxmlformats.org/officeDocument/2006/relationships/slide"/><Relationship Id="rId37" Target="slides/slide29.xml" Type="http://schemas.openxmlformats.org/officeDocument/2006/relationships/slide"/><Relationship Id="rId36" Target="slides/slide28.xml" Type="http://schemas.openxmlformats.org/officeDocument/2006/relationships/slide"/><Relationship Id="rId35" Target="slides/slide27.xml" Type="http://schemas.openxmlformats.org/officeDocument/2006/relationships/slide"/><Relationship Id="rId34" Target="slides/slide26.xml" Type="http://schemas.openxmlformats.org/officeDocument/2006/relationships/slide"/><Relationship Id="rId33" Target="slides/slide25.xml" Type="http://schemas.openxmlformats.org/officeDocument/2006/relationships/slide"/><Relationship Id="rId32" Target="slides/slide24.xml" Type="http://schemas.openxmlformats.org/officeDocument/2006/relationships/slide"/><Relationship Id="rId31" Target="slides/slide23.xml" Type="http://schemas.openxmlformats.org/officeDocument/2006/relationships/slide"/><Relationship Id="rId30" Target="slides/slide22.xml" Type="http://schemas.openxmlformats.org/officeDocument/2006/relationships/slide"/><Relationship Id="rId27" Target="slides/slide19.xml" Type="http://schemas.openxmlformats.org/officeDocument/2006/relationships/slide"/><Relationship Id="rId26" Target="slides/slide18.xml" Type="http://schemas.openxmlformats.org/officeDocument/2006/relationships/slide"/><Relationship Id="rId25" Target="slides/slide17.xml" Type="http://schemas.openxmlformats.org/officeDocument/2006/relationships/slide"/><Relationship Id="rId24" Target="slides/slide16.xml" Type="http://schemas.openxmlformats.org/officeDocument/2006/relationships/slide"/><Relationship Id="rId21" Target="slides/slide13.xml" Type="http://schemas.openxmlformats.org/officeDocument/2006/relationships/slide"/><Relationship Id="rId19" Target="slides/slide11.xml" Type="http://schemas.openxmlformats.org/officeDocument/2006/relationships/slide"/><Relationship Id="rId20" Target="slides/slide12.xml" Type="http://schemas.openxmlformats.org/officeDocument/2006/relationships/slide"/><Relationship Id="rId18" Target="slides/slide10.xml" Type="http://schemas.openxmlformats.org/officeDocument/2006/relationships/slide"/><Relationship Id="rId17" Target="slides/slide9.xml" Type="http://schemas.openxmlformats.org/officeDocument/2006/relationships/slide"/><Relationship Id="rId16" Target="slides/slide8.xml" Type="http://schemas.openxmlformats.org/officeDocument/2006/relationships/slide"/><Relationship Id="rId15" Target="slides/slide7.xml" Type="http://schemas.openxmlformats.org/officeDocument/2006/relationships/slide"/><Relationship Id="rId14" Target="slides/slide6.xml" Type="http://schemas.openxmlformats.org/officeDocument/2006/relationships/slide"/><Relationship Id="rId13" Target="slides/slide5.xml" Type="http://schemas.openxmlformats.org/officeDocument/2006/relationships/slide"/><Relationship Id="rId12" Target="slides/slide4.xml" Type="http://schemas.openxmlformats.org/officeDocument/2006/relationships/slide"/><Relationship Id="rId11" Target="slides/slide3.xml" Type="http://schemas.openxmlformats.org/officeDocument/2006/relationships/slide"/><Relationship Id="rId10" Target="slides/slide2.xml" Type="http://schemas.openxmlformats.org/officeDocument/2006/relationships/slide"/><Relationship Id="rId9" Target="slides/slide1.xml" Type="http://schemas.openxmlformats.org/officeDocument/2006/relationships/slide"/><Relationship Id="rId8" Target="handoutMasters/handoutMaster1.xml" Type="http://schemas.openxmlformats.org/officeDocument/2006/relationships/handoutMaster"/><Relationship Id="rId7" Target="notesMasters/notesMaster1.xml" Type="http://schemas.openxmlformats.org/officeDocument/2006/relationships/notesMaster"/><Relationship Id="rId6" Target="slideMasters/slideMaster2.xml" Type="http://schemas.openxmlformats.org/officeDocument/2006/relationships/slideMaster"/><Relationship Id="rId5" Target="slideMasters/slideMaster1.xml" Type="http://schemas.openxmlformats.org/officeDocument/2006/relationships/slideMaster"/><Relationship Id="rId4" Target="tableStyles.xml" Type="http://schemas.openxmlformats.org/officeDocument/2006/relationships/tableStyles"/><Relationship Id="rId3" Target="presProps.xml" Type="http://schemas.openxmlformats.org/officeDocument/2006/relationships/presProps"/><Relationship Id="rId23" Target="slides/slide15.xml" Type="http://schemas.openxmlformats.org/officeDocument/2006/relationships/slide"/><Relationship Id="rId29" Target="slides/slide21.xml" Type="http://schemas.openxmlformats.org/officeDocument/2006/relationships/slide"/><Relationship Id="rId2" Target="viewProps.xml" Type="http://schemas.openxmlformats.org/officeDocument/2006/relationships/viewProps"/><Relationship Id="rId22" Target="slides/slide14.xml" Type="http://schemas.openxmlformats.org/officeDocument/2006/relationships/slide"/><Relationship Id="rId28" Target="slides/slide20.xml" Type="http://schemas.openxmlformats.org/officeDocument/2006/relationships/slide"/><Relationship Id="rId1" Target="theme/theme1.xml" Type="http://schemas.openxmlformats.org/officeDocument/2006/relationships/theme"/></Relationships>
</file>

<file path=ppt/handoutMasters/_rels/handoutMaster1.xml.rels><?xml version="1.0" encoding="UTF-8" standalone="yes"?><Relationships xmlns="http://schemas.openxmlformats.org/package/2006/relationships"><Relationship Id="rId1" Target="../theme/theme2.xml" Type="http://schemas.openxmlformats.org/officeDocument/2006/relationships/theme"/></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sz="quarter" type="hdr"/>
          </p:nvPr>
        </p:nvSpPr>
        <p:spPr>
          <a:xfrm>
            <a:off x="0" y="0"/>
            <a:ext cx="2971800" cy="457200"/>
          </a:xfrm>
          <a:prstGeom prst="rect">
            <a:avLst/>
          </a:prstGeom>
        </p:spPr>
        <p:txBody>
          <a:bodyPr bIns="45720" lIns="91440" numCol="1" rIns="91440" rtlCol="0" tIns="45720" vert="horz"/>
          <a:lstStyle>
            <a:lvl1pPr algn="l">
              <a:defRPr sz="1200"/>
            </a:lvl1pPr>
          </a:lstStyle>
          <a:p>
            <a:endParaRPr altLang="nl-NL" lang="nl-NL"/>
          </a:p>
        </p:txBody>
      </p:sp>
      <p:sp>
        <p:nvSpPr>
          <p:cNvPr id="3" name="Tijdelijke aanduiding voor datum 2"/>
          <p:cNvSpPr>
            <a:spLocks noGrp="1"/>
          </p:cNvSpPr>
          <p:nvPr>
            <p:ph idx="1" sz="quarter" type="dt"/>
          </p:nvPr>
        </p:nvSpPr>
        <p:spPr>
          <a:xfrm>
            <a:off x="3884613" y="0"/>
            <a:ext cx="2971800" cy="457200"/>
          </a:xfrm>
          <a:prstGeom prst="rect">
            <a:avLst/>
          </a:prstGeom>
        </p:spPr>
        <p:txBody>
          <a:bodyPr bIns="45720" lIns="91440" numCol="1" rIns="91440" rtlCol="0" tIns="45720" vert="horz"/>
          <a:lstStyle>
            <a:lvl1pPr algn="r">
              <a:defRPr sz="1200"/>
            </a:lvl1pPr>
          </a:lstStyle>
          <a:p>
            <a:fld id="{60EC5FB4-4847-47B9-B153-941FF928E0A6}" type="datetimeFigureOut">
              <a:rPr altLang="nl-NL" lang="nl-NL" smtClean="0"/>
              <a:pPr/>
              <a:t>9-9-2016</a:t>
            </a:fld>
            <a:endParaRPr altLang="nl-NL" lang="nl-NL"/>
          </a:p>
        </p:txBody>
      </p:sp>
      <p:sp>
        <p:nvSpPr>
          <p:cNvPr id="4" name="Tijdelijke aanduiding voor voettekst 3"/>
          <p:cNvSpPr>
            <a:spLocks noGrp="1"/>
          </p:cNvSpPr>
          <p:nvPr>
            <p:ph idx="2" sz="quarter" type="ftr"/>
          </p:nvPr>
        </p:nvSpPr>
        <p:spPr>
          <a:xfrm>
            <a:off x="0" y="8685213"/>
            <a:ext cx="2971800" cy="457200"/>
          </a:xfrm>
          <a:prstGeom prst="rect">
            <a:avLst/>
          </a:prstGeom>
        </p:spPr>
        <p:txBody>
          <a:bodyPr anchor="b" bIns="45720" lIns="91440" numCol="1" rIns="91440" rtlCol="0" tIns="45720" vert="horz"/>
          <a:lstStyle>
            <a:lvl1pPr algn="l">
              <a:defRPr sz="1200"/>
            </a:lvl1pPr>
          </a:lstStyle>
          <a:p>
            <a:endParaRPr altLang="nl-NL" lang="nl-NL"/>
          </a:p>
        </p:txBody>
      </p:sp>
      <p:sp>
        <p:nvSpPr>
          <p:cNvPr id="5" name="Tijdelijke aanduiding voor dianummer 4"/>
          <p:cNvSpPr>
            <a:spLocks noGrp="1"/>
          </p:cNvSpPr>
          <p:nvPr>
            <p:ph idx="3" sz="quarter" type="sldNum"/>
          </p:nvPr>
        </p:nvSpPr>
        <p:spPr>
          <a:xfrm>
            <a:off x="3884613" y="8685213"/>
            <a:ext cx="2971800" cy="457200"/>
          </a:xfrm>
          <a:prstGeom prst="rect">
            <a:avLst/>
          </a:prstGeom>
        </p:spPr>
        <p:txBody>
          <a:bodyPr anchor="b" bIns="45720" lIns="91440" numCol="1" rIns="91440" rtlCol="0" tIns="45720" vert="horz"/>
          <a:lstStyle>
            <a:lvl1pPr algn="r">
              <a:defRPr sz="1200"/>
            </a:lvl1pPr>
          </a:lstStyle>
          <a:p>
            <a:fld id="{96015E19-3C95-4775-8CF3-EB38180D6C22}" type="slidenum">
              <a:rPr altLang="nl-NL" lang="nl-NL" smtClean="0"/>
              <a:pPr/>
              <a:t>‹nr.›</a:t>
            </a:fld>
            <a:endParaRPr altLang="nl-NL" lang="nl-NL"/>
          </a:p>
        </p:txBody>
      </p:sp>
    </p:spTree>
    <p:extLst>
      <p:ext uri="{BB962C8B-B14F-4D97-AF65-F5344CB8AC3E}">
        <p14:creationId xmlns:p14="http://schemas.microsoft.com/office/powerpoint/2010/main" val="3491162019"/>
      </p:ext>
    </p:extLst>
  </p:cSld>
  <p:clrMap accent1="accent1" accent2="accent2" accent3="accent3" accent4="accent4" accent5="accent5" accent6="accent6" bg1="lt1" bg2="lt2" folHlink="folHlink" hlink="hlink" tx1="dk1" tx2="dk2"/>
</p:handoutMaster>
</file>

<file path=ppt/notesMasters/_rels/notesMaster1.xml.rels><?xml version="1.0" encoding="UTF-8" standalone="yes"?><Relationships xmlns="http://schemas.openxmlformats.org/package/2006/relationships"><Relationship Id="rId1" Target="../theme/theme3.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sz="quarter" type="hdr"/>
          </p:nvPr>
        </p:nvSpPr>
        <p:spPr>
          <a:xfrm>
            <a:off x="0" y="0"/>
            <a:ext cx="2971800" cy="457200"/>
          </a:xfrm>
          <a:prstGeom prst="rect">
            <a:avLst/>
          </a:prstGeom>
        </p:spPr>
        <p:txBody>
          <a:bodyPr bIns="45720" lIns="91440" numCol="1" rIns="91440" rtlCol="0" tIns="45720" vert="horz"/>
          <a:lstStyle>
            <a:lvl1pPr algn="l">
              <a:defRPr sz="1200"/>
            </a:lvl1pPr>
          </a:lstStyle>
          <a:p>
            <a:endParaRPr altLang="nl-NL" lang="nl-NL"/>
          </a:p>
        </p:txBody>
      </p:sp>
      <p:sp>
        <p:nvSpPr>
          <p:cNvPr id="3" name="Tijdelijke aanduiding voor datum 2"/>
          <p:cNvSpPr>
            <a:spLocks noGrp="1"/>
          </p:cNvSpPr>
          <p:nvPr>
            <p:ph idx="1" type="dt"/>
          </p:nvPr>
        </p:nvSpPr>
        <p:spPr>
          <a:xfrm>
            <a:off x="3884613" y="0"/>
            <a:ext cx="2971800" cy="457200"/>
          </a:xfrm>
          <a:prstGeom prst="rect">
            <a:avLst/>
          </a:prstGeom>
        </p:spPr>
        <p:txBody>
          <a:bodyPr bIns="45720" lIns="91440" numCol="1" rIns="91440" rtlCol="0" tIns="45720" vert="horz"/>
          <a:lstStyle>
            <a:lvl1pPr algn="r">
              <a:defRPr sz="1200"/>
            </a:lvl1pPr>
          </a:lstStyle>
          <a:p>
            <a:fld id="{E8390116-F47E-450D-A5D0-EA90067B901D}" type="datetimeFigureOut">
              <a:rPr altLang="nl-NL" lang="nl-NL" smtClean="0"/>
              <a:pPr/>
              <a:t>9-9-2016</a:t>
            </a:fld>
            <a:endParaRPr altLang="nl-NL" lang="nl-NL"/>
          </a:p>
        </p:txBody>
      </p:sp>
      <p:sp>
        <p:nvSpPr>
          <p:cNvPr id="4" name="Tijdelijke aanduiding voor dia-afbeelding 3"/>
          <p:cNvSpPr>
            <a:spLocks noChangeAspect="1" noGrp="1" noRot="1"/>
          </p:cNvSpPr>
          <p:nvPr>
            <p:ph idx="2" type="sldImg"/>
          </p:nvPr>
        </p:nvSpPr>
        <p:spPr>
          <a:xfrm>
            <a:off x="1143000" y="685800"/>
            <a:ext cx="4572000" cy="3429000"/>
          </a:xfrm>
          <a:prstGeom prst="rect">
            <a:avLst/>
          </a:prstGeom>
          <a:noFill/>
          <a:ln w="12700">
            <a:solidFill>
              <a:prstClr val="black"/>
            </a:solidFill>
          </a:ln>
        </p:spPr>
        <p:txBody>
          <a:bodyPr anchor="ctr" bIns="45720" lIns="91440" numCol="1" rIns="91440" rtlCol="0" tIns="45720" vert="horz"/>
          <a:lstStyle/>
          <a:p>
            <a:endParaRPr altLang="nl-NL" lang="nl-NL"/>
          </a:p>
        </p:txBody>
      </p:sp>
      <p:sp>
        <p:nvSpPr>
          <p:cNvPr id="5" name="Tijdelijke aanduiding voor notities 4"/>
          <p:cNvSpPr>
            <a:spLocks noGrp="1"/>
          </p:cNvSpPr>
          <p:nvPr>
            <p:ph idx="3" sz="quarter" type="body"/>
          </p:nvPr>
        </p:nvSpPr>
        <p:spPr>
          <a:xfrm>
            <a:off x="685800" y="4343400"/>
            <a:ext cx="5486400" cy="4114800"/>
          </a:xfrm>
          <a:prstGeom prst="rect">
            <a:avLst/>
          </a:prstGeom>
        </p:spPr>
        <p:txBody>
          <a:bodyPr bIns="45720" lIns="91440" numCol="1" rIns="91440" rtlCol="0" tIns="45720" vert="horz">
            <a:normAutofit/>
          </a:body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6" name="Tijdelijke aanduiding voor voettekst 5"/>
          <p:cNvSpPr>
            <a:spLocks noGrp="1"/>
          </p:cNvSpPr>
          <p:nvPr>
            <p:ph idx="4" sz="quarter" type="ftr"/>
          </p:nvPr>
        </p:nvSpPr>
        <p:spPr>
          <a:xfrm>
            <a:off x="0" y="8685213"/>
            <a:ext cx="2971800" cy="457200"/>
          </a:xfrm>
          <a:prstGeom prst="rect">
            <a:avLst/>
          </a:prstGeom>
        </p:spPr>
        <p:txBody>
          <a:bodyPr anchor="b" bIns="45720" lIns="91440" numCol="1" rIns="91440" rtlCol="0" tIns="45720" vert="horz"/>
          <a:lstStyle>
            <a:lvl1pPr algn="l">
              <a:defRPr sz="1200"/>
            </a:lvl1pPr>
          </a:lstStyle>
          <a:p>
            <a:endParaRPr altLang="nl-NL" lang="nl-NL"/>
          </a:p>
        </p:txBody>
      </p:sp>
      <p:sp>
        <p:nvSpPr>
          <p:cNvPr id="7" name="Tijdelijke aanduiding voor dianummer 6"/>
          <p:cNvSpPr>
            <a:spLocks noGrp="1"/>
          </p:cNvSpPr>
          <p:nvPr>
            <p:ph idx="5" sz="quarter" type="sldNum"/>
          </p:nvPr>
        </p:nvSpPr>
        <p:spPr>
          <a:xfrm>
            <a:off x="3884613" y="8685213"/>
            <a:ext cx="2971800" cy="457200"/>
          </a:xfrm>
          <a:prstGeom prst="rect">
            <a:avLst/>
          </a:prstGeom>
        </p:spPr>
        <p:txBody>
          <a:bodyPr anchor="b" bIns="45720" lIns="91440" numCol="1" rIns="91440" rtlCol="0" tIns="45720" vert="horz"/>
          <a:lstStyle>
            <a:lvl1pPr algn="r">
              <a:defRPr sz="1200"/>
            </a:lvl1pPr>
          </a:lstStyle>
          <a:p>
            <a:fld id="{0D45E793-DFC4-4890-81C6-D8E219EC11FF}" type="slidenum">
              <a:rPr altLang="nl-NL" lang="nl-NL" smtClean="0"/>
              <a:pPr/>
              <a:t>‹nr.›</a:t>
            </a:fld>
            <a:endParaRPr altLang="nl-NL" lang="nl-NL"/>
          </a:p>
        </p:txBody>
      </p:sp>
    </p:spTree>
    <p:extLst>
      <p:ext uri="{BB962C8B-B14F-4D97-AF65-F5344CB8AC3E}">
        <p14:creationId xmlns:p14="http://schemas.microsoft.com/office/powerpoint/2010/main" val="3534028695"/>
      </p:ext>
    </p:extLst>
  </p:cSld>
  <p:clrMap accent1="accent1" accent2="accent2" accent3="accent3" accent4="accent4" accent5="accent5" accent6="accent6" bg1="lt1" bg2="lt2" folHlink="folHlink" hlink="hlink" tx1="dk1" tx2="dk2"/>
  <p:notesStyle>
    <a:lvl1pPr algn="l" defTabSz="914400" eaLnBrk="1" hangingPunct="1" latinLnBrk="0" marL="0" rtl="0">
      <a:defRPr kern="1200" sz="1200">
        <a:solidFill>
          <a:schemeClr val="tx1"/>
        </a:solidFill>
        <a:latin typeface="+mn-lt"/>
        <a:ea typeface="+mn-ea"/>
        <a:cs typeface="+mn-cs"/>
      </a:defRPr>
    </a:lvl1pPr>
    <a:lvl2pPr algn="l" defTabSz="914400" eaLnBrk="1" hangingPunct="1" latinLnBrk="0" marL="457200" rtl="0">
      <a:defRPr kern="1200" sz="1200">
        <a:solidFill>
          <a:schemeClr val="tx1"/>
        </a:solidFill>
        <a:latin typeface="+mn-lt"/>
        <a:ea typeface="+mn-ea"/>
        <a:cs typeface="+mn-cs"/>
      </a:defRPr>
    </a:lvl2pPr>
    <a:lvl3pPr algn="l" defTabSz="914400" eaLnBrk="1" hangingPunct="1" latinLnBrk="0" marL="914400" rtl="0">
      <a:defRPr kern="1200" sz="1200">
        <a:solidFill>
          <a:schemeClr val="tx1"/>
        </a:solidFill>
        <a:latin typeface="+mn-lt"/>
        <a:ea typeface="+mn-ea"/>
        <a:cs typeface="+mn-cs"/>
      </a:defRPr>
    </a:lvl3pPr>
    <a:lvl4pPr algn="l" defTabSz="914400" eaLnBrk="1" hangingPunct="1" latinLnBrk="0" marL="1371600" rtl="0">
      <a:defRPr kern="1200" sz="1200">
        <a:solidFill>
          <a:schemeClr val="tx1"/>
        </a:solidFill>
        <a:latin typeface="+mn-lt"/>
        <a:ea typeface="+mn-ea"/>
        <a:cs typeface="+mn-cs"/>
      </a:defRPr>
    </a:lvl4pPr>
    <a:lvl5pPr algn="l" defTabSz="914400" eaLnBrk="1" hangingPunct="1" latinLnBrk="0" marL="1828800" rtl="0">
      <a:defRPr kern="1200" sz="1200">
        <a:solidFill>
          <a:schemeClr val="tx1"/>
        </a:solidFill>
        <a:latin typeface="+mn-lt"/>
        <a:ea typeface="+mn-ea"/>
        <a:cs typeface="+mn-cs"/>
      </a:defRPr>
    </a:lvl5pPr>
    <a:lvl6pPr algn="l" defTabSz="914400" eaLnBrk="1" hangingPunct="1" latinLnBrk="0" marL="2286000" rtl="0">
      <a:defRPr kern="1200" sz="1200">
        <a:solidFill>
          <a:schemeClr val="tx1"/>
        </a:solidFill>
        <a:latin typeface="+mn-lt"/>
        <a:ea typeface="+mn-ea"/>
        <a:cs typeface="+mn-cs"/>
      </a:defRPr>
    </a:lvl6pPr>
    <a:lvl7pPr algn="l" defTabSz="914400" eaLnBrk="1" hangingPunct="1" latinLnBrk="0" marL="2743200" rtl="0">
      <a:defRPr kern="1200" sz="1200">
        <a:solidFill>
          <a:schemeClr val="tx1"/>
        </a:solidFill>
        <a:latin typeface="+mn-lt"/>
        <a:ea typeface="+mn-ea"/>
        <a:cs typeface="+mn-cs"/>
      </a:defRPr>
    </a:lvl7pPr>
    <a:lvl8pPr algn="l" defTabSz="914400" eaLnBrk="1" hangingPunct="1" latinLnBrk="0" marL="3200400" rtl="0">
      <a:defRPr kern="1200" sz="1200">
        <a:solidFill>
          <a:schemeClr val="tx1"/>
        </a:solidFill>
        <a:latin typeface="+mn-lt"/>
        <a:ea typeface="+mn-ea"/>
        <a:cs typeface="+mn-cs"/>
      </a:defRPr>
    </a:lvl8pPr>
    <a:lvl9pPr algn="l" defTabSz="914400" eaLnBrk="1" hangingPunct="1" latinLnBrk="0" marL="3657600" rtl="0">
      <a:defRPr kern="1200"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arget="../slides/slide1.xml" Type="http://schemas.openxmlformats.org/officeDocument/2006/relationships/slide"/><Relationship Id="rId1" Target="../notesMasters/notesMaster1.xml" Type="http://schemas.openxmlformats.org/officeDocument/2006/relationships/notesMaster"/></Relationships>
</file>

<file path=ppt/notesSlides/_rels/notesSlide2.xml.rels><?xml version="1.0" encoding="UTF-8" standalone="yes"?><Relationships xmlns="http://schemas.openxmlformats.org/package/2006/relationships"><Relationship Id="rId2" Target="../slides/slide2.xml" Type="http://schemas.openxmlformats.org/officeDocument/2006/relationships/slide"/><Relationship Id="rId1" Target="../notesMasters/notesMaster1.xml" Type="http://schemas.openxmlformats.org/officeDocument/2006/relationships/notesMaster"/></Relationships>
</file>

<file path=ppt/notesSlides/_rels/notesSlide3.xml.rels><?xml version="1.0" encoding="UTF-8" standalone="yes"?><Relationships xmlns="http://schemas.openxmlformats.org/package/2006/relationships"><Relationship Id="rId2" Target="../slides/slide3.xml" Type="http://schemas.openxmlformats.org/officeDocument/2006/relationships/slide"/><Relationship Id="rId1" Target="../notesMasters/notesMaster1.xml" Type="http://schemas.openxmlformats.org/officeDocument/2006/relationships/notesMaster"/></Relationships>
</file>

<file path=ppt/notesSlides/_rels/notesSlide4.xml.rels><?xml version="1.0" encoding="UTF-8" standalone="yes"?><Relationships xmlns="http://schemas.openxmlformats.org/package/2006/relationships"><Relationship Id="rId2" Target="../slides/slide4.xml" Type="http://schemas.openxmlformats.org/officeDocument/2006/relationships/slide"/><Relationship Id="rId1" Target="../notesMasters/notesMaster1.xml" Type="http://schemas.openxmlformats.org/officeDocument/2006/relationships/notesMaster"/></Relationships>
</file>

<file path=ppt/notesSlides/_rels/notesSlide5.xml.rels><?xml version="1.0" encoding="UTF-8" standalone="yes"?><Relationships xmlns="http://schemas.openxmlformats.org/package/2006/relationships"><Relationship Id="rId2" Target="../slides/slide5.xml" Type="http://schemas.openxmlformats.org/officeDocument/2006/relationships/slide"/><Relationship Id="rId1" Target="../notesMasters/notesMaster1.xml" Type="http://schemas.openxmlformats.org/officeDocument/2006/relationships/notesMaster"/></Relationships>
</file>

<file path=ppt/notesSlides/_rels/notesSlide6.xml.rels><?xml version="1.0" encoding="UTF-8" standalone="yes"?><Relationships xmlns="http://schemas.openxmlformats.org/package/2006/relationships"><Relationship Id="rId2" Target="../slides/slide8.xml" Type="http://schemas.openxmlformats.org/officeDocument/2006/relationships/slide"/><Relationship Id="rId1" Target="../notesMasters/notesMaster1.xml" Type="http://schemas.openxmlformats.org/officeDocument/2006/relationships/notesMaster"/></Relationships>
</file>

<file path=ppt/notesSlides/_rels/notesSlide7.xml.rels><?xml version="1.0" encoding="UTF-8" standalone="yes"?><Relationships xmlns="http://schemas.openxmlformats.org/package/2006/relationships"><Relationship Id="rId2" Target="../slides/slide10.xml" Type="http://schemas.openxmlformats.org/officeDocument/2006/relationships/slide"/><Relationship Id="rId1" Target="../notesMasters/notesMaster1.xml" Type="http://schemas.openxmlformats.org/officeDocument/2006/relationships/notesMaster"/></Relationships>
</file>

<file path=ppt/notesSlides/_rels/notesSlide8.xml.rels><?xml version="1.0" encoding="UTF-8" standalone="yes"?><Relationships xmlns="http://schemas.openxmlformats.org/package/2006/relationships"><Relationship Id="rId2" Target="../slides/slide14.xml" Type="http://schemas.openxmlformats.org/officeDocument/2006/relationships/slide"/><Relationship Id="rId1" Target="../notesMasters/notesMaster1.xml" Type="http://schemas.openxmlformats.org/officeDocument/2006/relationships/notesMaster"/></Relationships>
</file>

<file path=ppt/notesSlides/_rels/notesSlide9.xml.rels><?xml version="1.0" encoding="UTF-8" standalone="yes"?><Relationships xmlns="http://schemas.openxmlformats.org/package/2006/relationships"><Relationship Id="rId2" Target="../slides/slide17.xml" Type="http://schemas.openxmlformats.org/officeDocument/2006/relationships/slide"/><Relationship Id="rId1" Target="../notesMasters/notesMaster1.xml" Type="http://schemas.openxmlformats.org/officeDocument/2006/relationships/notesMaster"/></Relationships>
</file>

<file path=ppt/notesSlides/_rels/notesSlide10.xml.rels><?xml version="1.0" encoding="UTF-8" standalone="yes"?><Relationships xmlns="http://schemas.openxmlformats.org/package/2006/relationships"><Relationship Id="rId2" Target="../slides/slide19.xml" Type="http://schemas.openxmlformats.org/officeDocument/2006/relationships/slide"/><Relationship Id="rId1" Target="../notesMasters/notesMaster1.xml" Type="http://schemas.openxmlformats.org/officeDocument/2006/relationships/notesMaster"/></Relationships>
</file>

<file path=ppt/notesSlides/_rels/notesSlide11.xml.rels><?xml version="1.0" encoding="UTF-8" standalone="yes"?><Relationships xmlns="http://schemas.openxmlformats.org/package/2006/relationships"><Relationship Id="rId2" Target="../slides/slide20.xml" Type="http://schemas.openxmlformats.org/officeDocument/2006/relationships/slide"/><Relationship Id="rId1" Target="../notesMasters/notesMaster1.xml" Type="http://schemas.openxmlformats.org/officeDocument/2006/relationships/notesMaster"/></Relationships>
</file>

<file path=ppt/notesSlides/_rels/notesSlide12.xml.rels><?xml version="1.0" encoding="UTF-8" standalone="yes"?><Relationships xmlns="http://schemas.openxmlformats.org/package/2006/relationships"><Relationship Id="rId2" Target="../slides/slide22.xml" Type="http://schemas.openxmlformats.org/officeDocument/2006/relationships/slide"/><Relationship Id="rId1" Target="../notesMasters/notesMaster1.xml" Type="http://schemas.openxmlformats.org/officeDocument/2006/relationships/notesMaster"/></Relationships>
</file>

<file path=ppt/notesSlides/_rels/notesSlide13.xml.rels><?xml version="1.0" encoding="UTF-8" standalone="yes"?><Relationships xmlns="http://schemas.openxmlformats.org/package/2006/relationships"><Relationship Id="rId2" Target="../slides/slide24.xml" Type="http://schemas.openxmlformats.org/officeDocument/2006/relationships/slide"/><Relationship Id="rId1" Target="../notesMasters/notesMaster1.xml" Type="http://schemas.openxmlformats.org/officeDocument/2006/relationships/notesMaster"/></Relationships>
</file>

<file path=ppt/notesSlides/_rels/notesSlide14.xml.rels><?xml version="1.0" encoding="UTF-8" standalone="yes"?><Relationships xmlns="http://schemas.openxmlformats.org/package/2006/relationships"><Relationship Id="rId2" Target="../slides/slide25.xml" Type="http://schemas.openxmlformats.org/officeDocument/2006/relationships/slide"/><Relationship Id="rId1" Target="../notesMasters/notesMaster1.xml" Type="http://schemas.openxmlformats.org/officeDocument/2006/relationships/notesMaster"/></Relationships>
</file>

<file path=ppt/notesSlides/_rels/notesSlide15.xml.rels><?xml version="1.0" encoding="UTF-8" standalone="yes"?><Relationships xmlns="http://schemas.openxmlformats.org/package/2006/relationships"><Relationship Id="rId2" Target="../slides/slide26.xml" Type="http://schemas.openxmlformats.org/officeDocument/2006/relationships/slide"/><Relationship Id="rId1" Target="../notesMasters/notesMaster1.xml" Type="http://schemas.openxmlformats.org/officeDocument/2006/relationships/notesMaster"/></Relationships>
</file>

<file path=ppt/notesSlides/_rels/notesSlide16.xml.rels><?xml version="1.0" encoding="UTF-8" standalone="yes"?><Relationships xmlns="http://schemas.openxmlformats.org/package/2006/relationships"><Relationship Id="rId2" Target="../slides/slide28.xml" Type="http://schemas.openxmlformats.org/officeDocument/2006/relationships/slide"/><Relationship Id="rId1" Target="../notesMasters/notesMaster1.xml" Type="http://schemas.openxmlformats.org/officeDocument/2006/relationships/notesMaster"/></Relationships>
</file>

<file path=ppt/notesSlides/_rels/notesSlide17.xml.rels><?xml version="1.0" encoding="UTF-8" standalone="yes"?><Relationships xmlns="http://schemas.openxmlformats.org/package/2006/relationships"><Relationship Id="rId2" Target="../slides/slide29.xml" Type="http://schemas.openxmlformats.org/officeDocument/2006/relationships/slide"/><Relationship Id="rId1" Target="../notesMasters/notesMaster1.xml" Type="http://schemas.openxmlformats.org/officeDocument/2006/relationships/notesMaster"/></Relationships>
</file>

<file path=ppt/notesSlides/_rels/notesSlide18.xml.rels><?xml version="1.0" encoding="UTF-8" standalone="yes"?><Relationships xmlns="http://schemas.openxmlformats.org/package/2006/relationships"><Relationship Id="rId2" Target="../slides/slide30.xml" Type="http://schemas.openxmlformats.org/officeDocument/2006/relationships/slide"/><Relationship Id="rId1" Target="../notesMasters/notesMaster1.xml" Type="http://schemas.openxmlformats.org/officeDocument/2006/relationships/notesMaster"/></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1</a:t>
            </a:fld>
            <a:endParaRPr altLang="nl-NL" lang="nl-NL"/>
          </a:p>
        </p:txBody>
      </p:sp>
    </p:spTree>
    <p:extLst>
      <p:ext uri="{BB962C8B-B14F-4D97-AF65-F5344CB8AC3E}">
        <p14:creationId xmlns:p14="http://schemas.microsoft.com/office/powerpoint/2010/main" val="126039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2</a:t>
            </a:fld>
            <a:endParaRPr altLang="nl-NL" lang="nl-NL"/>
          </a:p>
        </p:txBody>
      </p:sp>
    </p:spTree>
    <p:extLst>
      <p:ext uri="{BB962C8B-B14F-4D97-AF65-F5344CB8AC3E}">
        <p14:creationId xmlns:p14="http://schemas.microsoft.com/office/powerpoint/2010/main" val="1036887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3</a:t>
            </a:fld>
            <a:endParaRPr altLang="nl-NL" lang="nl-NL"/>
          </a:p>
        </p:txBody>
      </p:sp>
    </p:spTree>
    <p:extLst>
      <p:ext uri="{BB962C8B-B14F-4D97-AF65-F5344CB8AC3E}">
        <p14:creationId xmlns:p14="http://schemas.microsoft.com/office/powerpoint/2010/main" val="6613925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4</a:t>
            </a:fld>
            <a:endParaRPr altLang="nl-NL" lang="nl-NL"/>
          </a:p>
        </p:txBody>
      </p:sp>
    </p:spTree>
    <p:extLst>
      <p:ext uri="{BB962C8B-B14F-4D97-AF65-F5344CB8AC3E}">
        <p14:creationId xmlns:p14="http://schemas.microsoft.com/office/powerpoint/2010/main" val="1948644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5</a:t>
            </a:fld>
            <a:endParaRPr altLang="nl-NL" lang="nl-NL"/>
          </a:p>
        </p:txBody>
      </p:sp>
    </p:spTree>
    <p:extLst>
      <p:ext uri="{BB962C8B-B14F-4D97-AF65-F5344CB8AC3E}">
        <p14:creationId xmlns:p14="http://schemas.microsoft.com/office/powerpoint/2010/main" val="1515728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10</a:t>
            </a:fld>
            <a:endParaRPr altLang="nl-NL" lang="nl-NL"/>
          </a:p>
        </p:txBody>
      </p:sp>
    </p:spTree>
    <p:extLst>
      <p:ext uri="{BB962C8B-B14F-4D97-AF65-F5344CB8AC3E}">
        <p14:creationId xmlns:p14="http://schemas.microsoft.com/office/powerpoint/2010/main" val="193558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12</a:t>
            </a:fld>
            <a:endParaRPr altLang="nl-NL" lang="nl-NL"/>
          </a:p>
        </p:txBody>
      </p:sp>
    </p:spTree>
    <p:extLst>
      <p:ext uri="{BB962C8B-B14F-4D97-AF65-F5344CB8AC3E}">
        <p14:creationId xmlns:p14="http://schemas.microsoft.com/office/powerpoint/2010/main" val="877342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16</a:t>
            </a:fld>
            <a:endParaRPr altLang="nl-NL" lang="nl-NL"/>
          </a:p>
        </p:txBody>
      </p:sp>
    </p:spTree>
    <p:extLst>
      <p:ext uri="{BB962C8B-B14F-4D97-AF65-F5344CB8AC3E}">
        <p14:creationId xmlns:p14="http://schemas.microsoft.com/office/powerpoint/2010/main" val="7601117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normAutofit/>
          </a:bodyPr>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19</a:t>
            </a:fld>
            <a:endParaRPr altLang="nl-NL" lang="nl-NL"/>
          </a:p>
        </p:txBody>
      </p:sp>
    </p:spTree>
    <p:extLst>
      <p:ext uri="{BB962C8B-B14F-4D97-AF65-F5344CB8AC3E}">
        <p14:creationId xmlns:p14="http://schemas.microsoft.com/office/powerpoint/2010/main" val="17438576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22</a:t>
            </a:fld>
            <a:endParaRPr altLang="nl-NL" lang="nl-NL"/>
          </a:p>
        </p:txBody>
      </p:sp>
    </p:spTree>
    <p:extLst>
      <p:ext uri="{BB962C8B-B14F-4D97-AF65-F5344CB8AC3E}">
        <p14:creationId xmlns:p14="http://schemas.microsoft.com/office/powerpoint/2010/main" val="5289783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23</a:t>
            </a:fld>
            <a:endParaRPr altLang="nl-NL" lang="nl-NL"/>
          </a:p>
        </p:txBody>
      </p:sp>
    </p:spTree>
    <p:extLst>
      <p:ext uri="{BB962C8B-B14F-4D97-AF65-F5344CB8AC3E}">
        <p14:creationId xmlns:p14="http://schemas.microsoft.com/office/powerpoint/2010/main" val="17490999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25</a:t>
            </a:fld>
            <a:endParaRPr altLang="nl-NL" lang="nl-NL"/>
          </a:p>
        </p:txBody>
      </p:sp>
    </p:spTree>
    <p:extLst>
      <p:ext uri="{BB962C8B-B14F-4D97-AF65-F5344CB8AC3E}">
        <p14:creationId xmlns:p14="http://schemas.microsoft.com/office/powerpoint/2010/main" val="6629444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normAutofit/>
          </a:bodyPr>
          <a:lstStyle/>
          <a:p>
            <a:r>
              <a:rPr altLang="nl-NL" dirty="0" lang="nl-NL"/>
              <a:t>Medicatie: </a:t>
            </a:r>
            <a:r>
              <a:rPr altLang="nl-NL" dirty="0" err="1" lang="nl-NL"/>
              <a:t>dopamine</a:t>
            </a:r>
            <a:r>
              <a:rPr altLang="nl-NL" dirty="0" lang="nl-NL"/>
              <a:t> </a:t>
            </a:r>
            <a:r>
              <a:rPr altLang="nl-NL" dirty="0" err="1" lang="nl-NL"/>
              <a:t>agonisten</a:t>
            </a:r>
            <a:r>
              <a:rPr altLang="nl-NL" baseline="0" dirty="0" lang="nl-NL"/>
              <a:t> (</a:t>
            </a:r>
            <a:r>
              <a:rPr altLang="nl-NL" baseline="0" dirty="0" err="1" lang="nl-NL"/>
              <a:t>Requip</a:t>
            </a:r>
            <a:r>
              <a:rPr altLang="nl-NL" baseline="0" dirty="0" lang="nl-NL"/>
              <a:t> en </a:t>
            </a:r>
            <a:r>
              <a:rPr altLang="nl-NL" baseline="0" dirty="0" err="1" lang="nl-NL"/>
              <a:t>Sifrol</a:t>
            </a:r>
            <a:r>
              <a:rPr altLang="nl-NL" baseline="0" dirty="0" lang="nl-NL"/>
              <a:t>): vergroot kans op verslaving (eten)</a:t>
            </a:r>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27</a:t>
            </a:fld>
            <a:endParaRPr altLang="nl-NL" lang="nl-NL"/>
          </a:p>
        </p:txBody>
      </p:sp>
    </p:spTree>
    <p:extLst>
      <p:ext uri="{BB962C8B-B14F-4D97-AF65-F5344CB8AC3E}">
        <p14:creationId xmlns:p14="http://schemas.microsoft.com/office/powerpoint/2010/main" val="4275283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normAutofit/>
          </a:bodyPr>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28</a:t>
            </a:fld>
            <a:endParaRPr altLang="nl-NL" lang="nl-NL"/>
          </a:p>
        </p:txBody>
      </p:sp>
    </p:spTree>
    <p:extLst>
      <p:ext uri="{BB962C8B-B14F-4D97-AF65-F5344CB8AC3E}">
        <p14:creationId xmlns:p14="http://schemas.microsoft.com/office/powerpoint/2010/main" val="3146961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29</a:t>
            </a:fld>
            <a:endParaRPr altLang="nl-NL" lang="nl-NL"/>
          </a:p>
        </p:txBody>
      </p:sp>
    </p:spTree>
    <p:extLst>
      <p:ext uri="{BB962C8B-B14F-4D97-AF65-F5344CB8AC3E}">
        <p14:creationId xmlns:p14="http://schemas.microsoft.com/office/powerpoint/2010/main" val="1273234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r>
              <a:rPr altLang="nl-NL" dirty="0" lang="nl-NL"/>
              <a:t>Blauwe boek is multidisciplinaire</a:t>
            </a:r>
            <a:r>
              <a:rPr altLang="nl-NL" baseline="0" dirty="0" lang="nl-NL"/>
              <a:t> richtlijn voor zorg </a:t>
            </a:r>
            <a:r>
              <a:rPr altLang="nl-NL" baseline="0" dirty="0" err="1" lang="nl-NL"/>
              <a:t>proffesionals</a:t>
            </a:r>
            <a:endParaRPr altLang="nl-NL" baseline="0" dirty="0" lang="nl-NL"/>
          </a:p>
          <a:p>
            <a:r>
              <a:rPr altLang="nl-NL" baseline="0" dirty="0" lang="nl-NL"/>
              <a:t>Oranje boek is de </a:t>
            </a:r>
            <a:r>
              <a:rPr altLang="nl-NL" dirty="0" lang="nl-NL"/>
              <a:t>multidisciplinaire</a:t>
            </a:r>
            <a:r>
              <a:rPr altLang="nl-NL" baseline="0" dirty="0" lang="nl-NL"/>
              <a:t> richtlijn voor mantelzorgers</a:t>
            </a:r>
          </a:p>
          <a:p>
            <a:r>
              <a:rPr altLang="nl-NL" baseline="0" dirty="0" lang="nl-NL"/>
              <a:t>Beiden uit 2010</a:t>
            </a:r>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31</a:t>
            </a:fld>
            <a:endParaRPr altLang="nl-NL" lang="nl-NL"/>
          </a:p>
        </p:txBody>
      </p:sp>
    </p:spTree>
    <p:extLst>
      <p:ext uri="{BB962C8B-B14F-4D97-AF65-F5344CB8AC3E}">
        <p14:creationId xmlns:p14="http://schemas.microsoft.com/office/powerpoint/2010/main" val="36475818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32</a:t>
            </a:fld>
            <a:endParaRPr altLang="nl-NL" lang="nl-NL"/>
          </a:p>
        </p:txBody>
      </p:sp>
    </p:spTree>
    <p:extLst>
      <p:ext uri="{BB962C8B-B14F-4D97-AF65-F5344CB8AC3E}">
        <p14:creationId xmlns:p14="http://schemas.microsoft.com/office/powerpoint/2010/main" val="19216350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ChangeAspect="1" noGrp="1" noRot="1"/>
          </p:cNvSpPr>
          <p:nvPr>
            <p:ph type="sldImg"/>
          </p:nvPr>
        </p:nvSpPr>
        <p:spPr/>
      </p:sp>
      <p:sp>
        <p:nvSpPr>
          <p:cNvPr id="3" name="Tijdelijke aanduiding voor notities 2"/>
          <p:cNvSpPr>
            <a:spLocks noGrp="1"/>
          </p:cNvSpPr>
          <p:nvPr>
            <p:ph idx="1" type="body"/>
          </p:nvPr>
        </p:nvSpPr>
        <p:spPr/>
        <p:txBody>
          <a:bodyPr numCol="1"/>
          <a:lstStyle/>
          <a:p>
            <a:endParaRPr altLang="nl-NL" dirty="0" lang="nl-NL"/>
          </a:p>
        </p:txBody>
      </p:sp>
      <p:sp>
        <p:nvSpPr>
          <p:cNvPr id="4" name="Tijdelijke aanduiding voor dianummer 3"/>
          <p:cNvSpPr>
            <a:spLocks noGrp="1"/>
          </p:cNvSpPr>
          <p:nvPr>
            <p:ph idx="10" sz="quarter" type="sldNum"/>
          </p:nvPr>
        </p:nvSpPr>
        <p:spPr/>
        <p:txBody>
          <a:bodyPr numCol="1"/>
          <a:lstStyle/>
          <a:p>
            <a:fld id="{0D45E793-DFC4-4890-81C6-D8E219EC11FF}" type="slidenum">
              <a:rPr altLang="nl-NL" lang="nl-NL" smtClean="0"/>
              <a:pPr/>
              <a:t>33</a:t>
            </a:fld>
            <a:endParaRPr altLang="nl-NL" lang="nl-NL"/>
          </a:p>
        </p:txBody>
      </p:sp>
    </p:spTree>
    <p:extLst>
      <p:ext uri="{BB962C8B-B14F-4D97-AF65-F5344CB8AC3E}">
        <p14:creationId xmlns:p14="http://schemas.microsoft.com/office/powerpoint/2010/main" val="2101636386"/>
      </p:ext>
    </p:extLst>
  </p:cSld>
  <p:clrMapOvr>
    <a:masterClrMapping/>
  </p:clrMapOvr>
</p:notes>
</file>

<file path=ppt/slideLayouts/_rels/slideLayout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2.xml.rels><?xml version="1.0" encoding="UTF-8" standalone="yes"?><Relationships xmlns="http://schemas.openxmlformats.org/package/2006/relationships"><Relationship Id="rId2" Target="../media/image2.jpeg" Type="http://schemas.openxmlformats.org/officeDocument/2006/relationships/image"/><Relationship Id="rId1" Target="../slideMasters/slideMaster2.xml" Type="http://schemas.openxmlformats.org/officeDocument/2006/relationships/slideMaster"/></Relationships>
</file>

<file path=ppt/slideLayouts/_rels/slideLayout13.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14.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15.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16.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17.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18.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19.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20.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21.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22.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23.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numCol="1"/>
          <a:lstStyle/>
          <a:p>
            <a:r>
              <a:rPr altLang="nl-NL" lang="nl-NL"/>
              <a:t>Klik om de stijl te bewerken</a:t>
            </a:r>
          </a:p>
        </p:txBody>
      </p:sp>
      <p:sp>
        <p:nvSpPr>
          <p:cNvPr id="3" name="Ondertitel 2"/>
          <p:cNvSpPr>
            <a:spLocks noGrp="1"/>
          </p:cNvSpPr>
          <p:nvPr>
            <p:ph idx="1" type="subTitle"/>
          </p:nvPr>
        </p:nvSpPr>
        <p:spPr>
          <a:xfrm>
            <a:off x="1371600" y="3886200"/>
            <a:ext cx="6400800" cy="1752600"/>
          </a:xfrm>
        </p:spPr>
        <p:txBody>
          <a:bodyPr numCol="1"/>
          <a:lstStyle>
            <a:lvl1pPr algn="ctr" indent="0" marL="0">
              <a:buNone/>
              <a:defRPr>
                <a:solidFill>
                  <a:schemeClr val="tx1">
                    <a:tint val="75000"/>
                  </a:schemeClr>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altLang="nl-NL" lang="nl-NL"/>
              <a:t>Klik om het opmaakprofiel van de modelondertitel te bewerken</a:t>
            </a:r>
          </a:p>
        </p:txBody>
      </p:sp>
      <p:sp>
        <p:nvSpPr>
          <p:cNvPr id="4" name="Tijdelijke aanduiding voor datum 3"/>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5" name="Tijdelijke aanduiding voor voettekst 4"/>
          <p:cNvSpPr>
            <a:spLocks noGrp="1"/>
          </p:cNvSpPr>
          <p:nvPr>
            <p:ph idx="11" sz="quarter" type="ftr"/>
          </p:nvPr>
        </p:nvSpPr>
        <p:spPr/>
        <p:txBody>
          <a:bodyPr numCol="1"/>
          <a:lstStyle/>
          <a:p>
            <a:endParaRPr altLang="nl-NL" lang="nl-NL"/>
          </a:p>
        </p:txBody>
      </p:sp>
      <p:sp>
        <p:nvSpPr>
          <p:cNvPr id="6" name="Tijdelijke aanduiding voor dianummer 5"/>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lang="nl-NL"/>
              <a:t>Klik om de stijl te bewerken</a:t>
            </a:r>
          </a:p>
        </p:txBody>
      </p:sp>
      <p:sp>
        <p:nvSpPr>
          <p:cNvPr id="3" name="Tijdelijke aanduiding voor inhoud 2"/>
          <p:cNvSpPr>
            <a:spLocks noGrp="1"/>
          </p:cNvSpPr>
          <p:nvPr>
            <p:ph idx="1"/>
          </p:nvPr>
        </p:nvSpPr>
        <p:spPr/>
        <p:txBody>
          <a:bodyPr numCol="1"/>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Tijdelijke aanduiding voor datum 3"/>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5" name="Tijdelijke aanduiding voor voettekst 4"/>
          <p:cNvSpPr>
            <a:spLocks noGrp="1"/>
          </p:cNvSpPr>
          <p:nvPr>
            <p:ph idx="11" sz="quarter" type="ftr"/>
          </p:nvPr>
        </p:nvSpPr>
        <p:spPr/>
        <p:txBody>
          <a:bodyPr numCol="1"/>
          <a:lstStyle/>
          <a:p>
            <a:endParaRPr altLang="nl-NL" lang="nl-NL"/>
          </a:p>
        </p:txBody>
      </p:sp>
      <p:sp>
        <p:nvSpPr>
          <p:cNvPr id="6" name="Tijdelijke aanduiding voor dianummer 5"/>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numCol="1"/>
          <a:lstStyle>
            <a:lvl1pPr algn="l">
              <a:defRPr b="1" cap="all" sz="4000"/>
            </a:lvl1pPr>
          </a:lstStyle>
          <a:p>
            <a:r>
              <a:rPr altLang="nl-NL" lang="nl-NL"/>
              <a:t>Klik om de stijl te bewerken</a:t>
            </a:r>
          </a:p>
        </p:txBody>
      </p:sp>
      <p:sp>
        <p:nvSpPr>
          <p:cNvPr id="3" name="Tijdelijke aanduiding voor tekst 2"/>
          <p:cNvSpPr>
            <a:spLocks noGrp="1"/>
          </p:cNvSpPr>
          <p:nvPr>
            <p:ph idx="1" type="body"/>
          </p:nvPr>
        </p:nvSpPr>
        <p:spPr>
          <a:xfrm>
            <a:off x="722313" y="2906713"/>
            <a:ext cx="7772400" cy="1500187"/>
          </a:xfrm>
        </p:spPr>
        <p:txBody>
          <a:bodyPr anchor="b" numCol="1"/>
          <a:lstStyle>
            <a:lvl1pPr indent="0" marL="0">
              <a:buNone/>
              <a:defRPr sz="2000">
                <a:solidFill>
                  <a:schemeClr val="tx1">
                    <a:tint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altLang="nl-NL" lang="nl-NL"/>
              <a:t>Klik om de modelstijlen te bewerken</a:t>
            </a:r>
          </a:p>
        </p:txBody>
      </p:sp>
      <p:sp>
        <p:nvSpPr>
          <p:cNvPr id="4" name="Tijdelijke aanduiding voor datum 3"/>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5" name="Tijdelijke aanduiding voor voettekst 4"/>
          <p:cNvSpPr>
            <a:spLocks noGrp="1"/>
          </p:cNvSpPr>
          <p:nvPr>
            <p:ph idx="11" sz="quarter" type="ftr"/>
          </p:nvPr>
        </p:nvSpPr>
        <p:spPr/>
        <p:txBody>
          <a:bodyPr numCol="1"/>
          <a:lstStyle/>
          <a:p>
            <a:endParaRPr altLang="nl-NL" lang="nl-NL"/>
          </a:p>
        </p:txBody>
      </p:sp>
      <p:sp>
        <p:nvSpPr>
          <p:cNvPr id="6" name="Tijdelijke aanduiding voor dianummer 5"/>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lang="nl-NL"/>
              <a:t>Klik om de stijl te bewerken</a:t>
            </a:r>
          </a:p>
        </p:txBody>
      </p:sp>
      <p:sp>
        <p:nvSpPr>
          <p:cNvPr id="3" name="Tijdelijke aanduiding voor inhoud 2"/>
          <p:cNvSpPr>
            <a:spLocks noGrp="1"/>
          </p:cNvSpPr>
          <p:nvPr>
            <p:ph idx="1" sz="half"/>
          </p:nvPr>
        </p:nvSpPr>
        <p:spPr>
          <a:xfrm>
            <a:off x="457200" y="1600200"/>
            <a:ext cx="4038600" cy="4525963"/>
          </a:xfrm>
        </p:spPr>
        <p:txBody>
          <a:bodyPr numCol="1"/>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Tijdelijke aanduiding voor inhoud 3"/>
          <p:cNvSpPr>
            <a:spLocks noGrp="1"/>
          </p:cNvSpPr>
          <p:nvPr>
            <p:ph idx="2" sz="half"/>
          </p:nvPr>
        </p:nvSpPr>
        <p:spPr>
          <a:xfrm>
            <a:off x="4648200" y="1600200"/>
            <a:ext cx="4038600" cy="4525963"/>
          </a:xfrm>
        </p:spPr>
        <p:txBody>
          <a:bodyPr numCol="1"/>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5" name="Tijdelijke aanduiding voor datum 4"/>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6" name="Tijdelijke aanduiding voor voettekst 5"/>
          <p:cNvSpPr>
            <a:spLocks noGrp="1"/>
          </p:cNvSpPr>
          <p:nvPr>
            <p:ph idx="11" sz="quarter" type="ftr"/>
          </p:nvPr>
        </p:nvSpPr>
        <p:spPr/>
        <p:txBody>
          <a:bodyPr numCol="1"/>
          <a:lstStyle/>
          <a:p>
            <a:endParaRPr altLang="nl-NL" lang="nl-NL"/>
          </a:p>
        </p:txBody>
      </p:sp>
      <p:sp>
        <p:nvSpPr>
          <p:cNvPr id="7" name="Tijdelijke aanduiding voor dianummer 6"/>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lvl1pPr>
              <a:defRPr/>
            </a:lvl1pPr>
          </a:lstStyle>
          <a:p>
            <a:r>
              <a:rPr altLang="nl-NL" lang="nl-NL"/>
              <a:t>Klik om de stijl te bewerken</a:t>
            </a:r>
          </a:p>
        </p:txBody>
      </p:sp>
      <p:sp>
        <p:nvSpPr>
          <p:cNvPr id="3" name="Tijdelijke aanduiding voor tekst 2"/>
          <p:cNvSpPr>
            <a:spLocks noGrp="1"/>
          </p:cNvSpPr>
          <p:nvPr>
            <p:ph idx="1" type="body"/>
          </p:nvPr>
        </p:nvSpPr>
        <p:spPr>
          <a:xfrm>
            <a:off x="457200" y="1535113"/>
            <a:ext cx="4040188" cy="639762"/>
          </a:xfrm>
        </p:spPr>
        <p:txBody>
          <a:bodyPr anchor="b" numCol="1"/>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nl-NL" lang="nl-NL"/>
              <a:t>Klik om de modelstijlen te bewerken</a:t>
            </a:r>
          </a:p>
        </p:txBody>
      </p:sp>
      <p:sp>
        <p:nvSpPr>
          <p:cNvPr id="4" name="Tijdelijke aanduiding voor inhoud 3"/>
          <p:cNvSpPr>
            <a:spLocks noGrp="1"/>
          </p:cNvSpPr>
          <p:nvPr>
            <p:ph idx="2" sz="half"/>
          </p:nvPr>
        </p:nvSpPr>
        <p:spPr>
          <a:xfrm>
            <a:off x="457200" y="2174875"/>
            <a:ext cx="4040188" cy="3951288"/>
          </a:xfrm>
        </p:spPr>
        <p:txBody>
          <a:bodyPr numCol="1"/>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5" name="Tijdelijke aanduiding voor tekst 4"/>
          <p:cNvSpPr>
            <a:spLocks noGrp="1"/>
          </p:cNvSpPr>
          <p:nvPr>
            <p:ph idx="3" sz="quarter" type="body"/>
          </p:nvPr>
        </p:nvSpPr>
        <p:spPr>
          <a:xfrm>
            <a:off x="4645025" y="1535113"/>
            <a:ext cx="4041775" cy="639762"/>
          </a:xfrm>
        </p:spPr>
        <p:txBody>
          <a:bodyPr anchor="b" numCol="1"/>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nl-NL" lang="nl-NL"/>
              <a:t>Klik om de modelstijlen te bewerken</a:t>
            </a:r>
          </a:p>
        </p:txBody>
      </p:sp>
      <p:sp>
        <p:nvSpPr>
          <p:cNvPr id="6" name="Tijdelijke aanduiding voor inhoud 5"/>
          <p:cNvSpPr>
            <a:spLocks noGrp="1"/>
          </p:cNvSpPr>
          <p:nvPr>
            <p:ph idx="4" sz="quarter"/>
          </p:nvPr>
        </p:nvSpPr>
        <p:spPr>
          <a:xfrm>
            <a:off x="4645025" y="2174875"/>
            <a:ext cx="4041775" cy="3951288"/>
          </a:xfrm>
        </p:spPr>
        <p:txBody>
          <a:bodyPr numCol="1"/>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7" name="Tijdelijke aanduiding voor datum 6"/>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8" name="Tijdelijke aanduiding voor voettekst 7"/>
          <p:cNvSpPr>
            <a:spLocks noGrp="1"/>
          </p:cNvSpPr>
          <p:nvPr>
            <p:ph idx="11" sz="quarter" type="ftr"/>
          </p:nvPr>
        </p:nvSpPr>
        <p:spPr/>
        <p:txBody>
          <a:bodyPr numCol="1"/>
          <a:lstStyle/>
          <a:p>
            <a:endParaRPr altLang="nl-NL" lang="nl-NL"/>
          </a:p>
        </p:txBody>
      </p:sp>
      <p:sp>
        <p:nvSpPr>
          <p:cNvPr id="9" name="Tijdelijke aanduiding voor dianummer 8"/>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lang="nl-NL"/>
              <a:t>Klik om de stijl te bewerken</a:t>
            </a:r>
          </a:p>
        </p:txBody>
      </p:sp>
      <p:sp>
        <p:nvSpPr>
          <p:cNvPr id="3" name="Tijdelijke aanduiding voor datum 2"/>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4" name="Tijdelijke aanduiding voor voettekst 3"/>
          <p:cNvSpPr>
            <a:spLocks noGrp="1"/>
          </p:cNvSpPr>
          <p:nvPr>
            <p:ph idx="11" sz="quarter" type="ftr"/>
          </p:nvPr>
        </p:nvSpPr>
        <p:spPr/>
        <p:txBody>
          <a:bodyPr numCol="1"/>
          <a:lstStyle/>
          <a:p>
            <a:endParaRPr altLang="nl-NL" lang="nl-NL"/>
          </a:p>
        </p:txBody>
      </p:sp>
      <p:sp>
        <p:nvSpPr>
          <p:cNvPr id="5" name="Tijdelijke aanduiding voor dianummer 4"/>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Leeg">
    <p:spTree>
      <p:nvGrpSpPr>
        <p:cNvPr id="1" name=""/>
        <p:cNvGrpSpPr/>
        <p:nvPr/>
      </p:nvGrpSpPr>
      <p:grpSpPr>
        <a:xfrm>
          <a:off x="0" y="0"/>
          <a:ext cx="0" cy="0"/>
          <a:chOff x="0" y="0"/>
          <a:chExt cx="0" cy="0"/>
        </a:xfrm>
      </p:grpSpPr>
      <p:sp>
        <p:nvSpPr>
          <p:cNvPr id="2" name="Tijdelijke aanduiding voor datum 1"/>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3" name="Tijdelijke aanduiding voor voettekst 2"/>
          <p:cNvSpPr>
            <a:spLocks noGrp="1"/>
          </p:cNvSpPr>
          <p:nvPr>
            <p:ph idx="11" sz="quarter" type="ftr"/>
          </p:nvPr>
        </p:nvSpPr>
        <p:spPr/>
        <p:txBody>
          <a:bodyPr numCol="1"/>
          <a:lstStyle/>
          <a:p>
            <a:endParaRPr altLang="nl-NL" lang="nl-NL"/>
          </a:p>
        </p:txBody>
      </p:sp>
      <p:sp>
        <p:nvSpPr>
          <p:cNvPr id="4" name="Tijdelijke aanduiding voor dianummer 3"/>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numCol="1"/>
          <a:lstStyle>
            <a:lvl1pPr algn="l">
              <a:defRPr b="1" sz="2000"/>
            </a:lvl1pPr>
          </a:lstStyle>
          <a:p>
            <a:r>
              <a:rPr altLang="nl-NL" lang="nl-NL"/>
              <a:t>Klik om de stijl te bewerken</a:t>
            </a:r>
          </a:p>
        </p:txBody>
      </p:sp>
      <p:sp>
        <p:nvSpPr>
          <p:cNvPr id="3" name="Tijdelijke aanduiding voor inhoud 2"/>
          <p:cNvSpPr>
            <a:spLocks noGrp="1"/>
          </p:cNvSpPr>
          <p:nvPr>
            <p:ph idx="1"/>
          </p:nvPr>
        </p:nvSpPr>
        <p:spPr>
          <a:xfrm>
            <a:off x="3575050" y="273050"/>
            <a:ext cx="5111750" cy="5853113"/>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Tijdelijke aanduiding voor tekst 3"/>
          <p:cNvSpPr>
            <a:spLocks noGrp="1"/>
          </p:cNvSpPr>
          <p:nvPr>
            <p:ph idx="2" sz="half" type="body"/>
          </p:nvPr>
        </p:nvSpPr>
        <p:spPr>
          <a:xfrm>
            <a:off x="457200" y="1435100"/>
            <a:ext cx="3008313" cy="4691063"/>
          </a:xfrm>
        </p:spPr>
        <p:txBody>
          <a:bodyPr numCol="1"/>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altLang="nl-NL" lang="nl-NL"/>
              <a:t>Klik om de modelstijlen te bewerken</a:t>
            </a:r>
          </a:p>
        </p:txBody>
      </p:sp>
      <p:sp>
        <p:nvSpPr>
          <p:cNvPr id="5" name="Tijdelijke aanduiding voor datum 4"/>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6" name="Tijdelijke aanduiding voor voettekst 5"/>
          <p:cNvSpPr>
            <a:spLocks noGrp="1"/>
          </p:cNvSpPr>
          <p:nvPr>
            <p:ph idx="11" sz="quarter" type="ftr"/>
          </p:nvPr>
        </p:nvSpPr>
        <p:spPr/>
        <p:txBody>
          <a:bodyPr numCol="1"/>
          <a:lstStyle/>
          <a:p>
            <a:endParaRPr altLang="nl-NL" lang="nl-NL"/>
          </a:p>
        </p:txBody>
      </p:sp>
      <p:sp>
        <p:nvSpPr>
          <p:cNvPr id="7" name="Tijdelijke aanduiding voor dianummer 6"/>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numCol="1"/>
          <a:lstStyle>
            <a:lvl1pPr algn="l">
              <a:defRPr b="1" sz="2000"/>
            </a:lvl1pPr>
          </a:lstStyle>
          <a:p>
            <a:r>
              <a:rPr altLang="nl-NL" lang="nl-NL"/>
              <a:t>Klik om de stijl te bewerken</a:t>
            </a:r>
          </a:p>
        </p:txBody>
      </p:sp>
      <p:sp>
        <p:nvSpPr>
          <p:cNvPr id="3" name="Tijdelijke aanduiding voor afbeelding 2"/>
          <p:cNvSpPr>
            <a:spLocks noGrp="1"/>
          </p:cNvSpPr>
          <p:nvPr>
            <p:ph idx="1" type="pic"/>
          </p:nvPr>
        </p:nvSpPr>
        <p:spPr>
          <a:xfrm>
            <a:off x="1792288" y="612775"/>
            <a:ext cx="5486400" cy="4114800"/>
          </a:xfrm>
        </p:spPr>
        <p:txBody>
          <a:bodyPr numCol="1"/>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altLang="nl-NL" lang="nl-NL"/>
          </a:p>
        </p:txBody>
      </p:sp>
      <p:sp>
        <p:nvSpPr>
          <p:cNvPr id="4" name="Tijdelijke aanduiding voor tekst 3"/>
          <p:cNvSpPr>
            <a:spLocks noGrp="1"/>
          </p:cNvSpPr>
          <p:nvPr>
            <p:ph idx="2" sz="half" type="body"/>
          </p:nvPr>
        </p:nvSpPr>
        <p:spPr>
          <a:xfrm>
            <a:off x="1792288" y="5367338"/>
            <a:ext cx="5486400" cy="804862"/>
          </a:xfrm>
        </p:spPr>
        <p:txBody>
          <a:bodyPr numCol="1"/>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altLang="nl-NL" lang="nl-NL"/>
              <a:t>Klik om de modelstijlen te bewerken</a:t>
            </a:r>
          </a:p>
        </p:txBody>
      </p:sp>
      <p:sp>
        <p:nvSpPr>
          <p:cNvPr id="5" name="Tijdelijke aanduiding voor datum 4"/>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6" name="Tijdelijke aanduiding voor voettekst 5"/>
          <p:cNvSpPr>
            <a:spLocks noGrp="1"/>
          </p:cNvSpPr>
          <p:nvPr>
            <p:ph idx="11" sz="quarter" type="ftr"/>
          </p:nvPr>
        </p:nvSpPr>
        <p:spPr/>
        <p:txBody>
          <a:bodyPr numCol="1"/>
          <a:lstStyle/>
          <a:p>
            <a:endParaRPr altLang="nl-NL" lang="nl-NL"/>
          </a:p>
        </p:txBody>
      </p:sp>
      <p:sp>
        <p:nvSpPr>
          <p:cNvPr id="7" name="Tijdelijke aanduiding voor dianummer 6"/>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lang="nl-NL"/>
              <a:t>Klik om de stijl te bewerken</a:t>
            </a:r>
          </a:p>
        </p:txBody>
      </p:sp>
      <p:sp>
        <p:nvSpPr>
          <p:cNvPr id="3" name="Tijdelijke aanduiding voor verticale tekst 2"/>
          <p:cNvSpPr>
            <a:spLocks noGrp="1"/>
          </p:cNvSpPr>
          <p:nvPr>
            <p:ph idx="1" orient="vert" type="body"/>
          </p:nvPr>
        </p:nvSpPr>
        <p:spPr/>
        <p:txBody>
          <a:bodyPr numCol="1" vert="eaVert"/>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Tijdelijke aanduiding voor datum 3"/>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5" name="Tijdelijke aanduiding voor voettekst 4"/>
          <p:cNvSpPr>
            <a:spLocks noGrp="1"/>
          </p:cNvSpPr>
          <p:nvPr>
            <p:ph idx="11" sz="quarter" type="ftr"/>
          </p:nvPr>
        </p:nvSpPr>
        <p:spPr/>
        <p:txBody>
          <a:bodyPr numCol="1"/>
          <a:lstStyle/>
          <a:p>
            <a:endParaRPr altLang="nl-NL" lang="nl-NL"/>
          </a:p>
        </p:txBody>
      </p:sp>
      <p:sp>
        <p:nvSpPr>
          <p:cNvPr id="6" name="Tijdelijke aanduiding voor dianummer 5"/>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e titel en tekst">
    <p:spTree>
      <p:nvGrpSpPr>
        <p:cNvPr id="1" name=""/>
        <p:cNvGrpSpPr/>
        <p:nvPr/>
      </p:nvGrpSpPr>
      <p:grpSpPr>
        <a:xfrm>
          <a:off x="0" y="0"/>
          <a:ext cx="0" cy="0"/>
          <a:chOff x="0" y="0"/>
          <a:chExt cx="0" cy="0"/>
        </a:xfrm>
      </p:grpSpPr>
      <p:sp>
        <p:nvSpPr>
          <p:cNvPr id="2" name="Verticale titel 1"/>
          <p:cNvSpPr>
            <a:spLocks noGrp="1"/>
          </p:cNvSpPr>
          <p:nvPr>
            <p:ph orient="vert" type="title"/>
          </p:nvPr>
        </p:nvSpPr>
        <p:spPr>
          <a:xfrm>
            <a:off x="6629400" y="274638"/>
            <a:ext cx="2057400" cy="5851525"/>
          </a:xfrm>
        </p:spPr>
        <p:txBody>
          <a:bodyPr numCol="1" vert="eaVert"/>
          <a:lstStyle/>
          <a:p>
            <a:r>
              <a:rPr altLang="nl-NL" lang="nl-NL"/>
              <a:t>Klik om de stijl te bewerken</a:t>
            </a:r>
          </a:p>
        </p:txBody>
      </p:sp>
      <p:sp>
        <p:nvSpPr>
          <p:cNvPr id="3" name="Tijdelijke aanduiding voor verticale tekst 2"/>
          <p:cNvSpPr>
            <a:spLocks noGrp="1"/>
          </p:cNvSpPr>
          <p:nvPr>
            <p:ph idx="1" orient="vert" type="body"/>
          </p:nvPr>
        </p:nvSpPr>
        <p:spPr>
          <a:xfrm>
            <a:off x="457200" y="274638"/>
            <a:ext cx="6019800" cy="5851525"/>
          </a:xfrm>
        </p:spPr>
        <p:txBody>
          <a:bodyPr numCol="1" vert="eaVert"/>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Tijdelijke aanduiding voor datum 3"/>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5" name="Tijdelijke aanduiding voor voettekst 4"/>
          <p:cNvSpPr>
            <a:spLocks noGrp="1"/>
          </p:cNvSpPr>
          <p:nvPr>
            <p:ph idx="11" sz="quarter" type="ftr"/>
          </p:nvPr>
        </p:nvSpPr>
        <p:spPr/>
        <p:txBody>
          <a:bodyPr numCol="1"/>
          <a:lstStyle/>
          <a:p>
            <a:endParaRPr altLang="nl-NL" lang="nl-NL"/>
          </a:p>
        </p:txBody>
      </p:sp>
      <p:sp>
        <p:nvSpPr>
          <p:cNvPr id="6" name="Tijdelijke aanduiding voor dianummer 5"/>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type="title">
  <p:cSld name="Titeldia">
    <p:bg>
      <p:bgPr>
        <a:blipFill rotWithShape="0">
          <a:blip r:embed="rId2"/>
          <a:srcRect/>
          <a:stretch>
            <a:fillRect/>
          </a:stretch>
        </a:blipFill>
        <a:effectLst/>
      </p:bgPr>
    </p:bg>
    <p:spTree>
      <p:nvGrpSpPr>
        <p:cNvPr id="1" name=""/>
        <p:cNvGrpSpPr/>
        <p:nvPr/>
      </p:nvGrpSpPr>
      <p:grpSpPr>
        <a:xfrm>
          <a:off x="0" y="0"/>
          <a:ext cx="0" cy="0"/>
          <a:chOff x="0" y="0"/>
          <a:chExt cx="0" cy="0"/>
        </a:xfrm>
      </p:grpSpPr>
      <p:sp>
        <p:nvSpPr>
          <p:cNvPr id="6146" name="Rectangle 2"/>
          <p:cNvSpPr>
            <a:spLocks noChangeArrowheads="1" noGrp="1"/>
          </p:cNvSpPr>
          <p:nvPr>
            <p:ph type="ctrTitle"/>
          </p:nvPr>
        </p:nvSpPr>
        <p:spPr/>
        <p:txBody>
          <a:bodyPr numCol="1"/>
          <a:lstStyle>
            <a:lvl1pPr>
              <a:defRPr>
                <a:solidFill>
                  <a:srgbClr val="DD4814"/>
                </a:solidFill>
              </a:defRPr>
            </a:lvl1pPr>
          </a:lstStyle>
          <a:p>
            <a:pPr lvl="0"/>
            <a:r>
              <a:rPr lang="en-US" noProof="0"/>
              <a:t>Click to edit Master title style</a:t>
            </a:r>
          </a:p>
        </p:txBody>
      </p:sp>
      <p:sp>
        <p:nvSpPr>
          <p:cNvPr id="3" name="Rectangle 4"/>
          <p:cNvSpPr>
            <a:spLocks noChangeArrowheads="1" noGrp="1"/>
          </p:cNvSpPr>
          <p:nvPr>
            <p:ph idx="10" sz="half" type="dt"/>
          </p:nvPr>
        </p:nvSpPr>
        <p:spPr/>
        <p:txBody>
          <a:bodyPr numCol="1"/>
          <a:lstStyle>
            <a:lvl1pPr>
              <a:defRPr/>
            </a:lvl1pPr>
          </a:lstStyle>
          <a:p>
            <a:fld id="{E426DE5D-271E-488E-AD7C-8B85628F43D7}" type="datetimeFigureOut">
              <a:rPr altLang="nl-NL" lang="nl-NL" smtClean="0"/>
              <a:pPr/>
              <a:t>9-9-2016</a:t>
            </a:fld>
            <a:endParaRPr altLang="nl-NL" lang="nl-NL"/>
          </a:p>
        </p:txBody>
      </p:sp>
      <p:sp>
        <p:nvSpPr>
          <p:cNvPr id="4" name="Rectangle 5"/>
          <p:cNvSpPr>
            <a:spLocks noChangeArrowheads="1" noGrp="1"/>
          </p:cNvSpPr>
          <p:nvPr>
            <p:ph idx="11" sz="quarter" type="ftr"/>
          </p:nvPr>
        </p:nvSpPr>
        <p:spPr>
          <a:xfrm>
            <a:off x="3124200" y="6248400"/>
            <a:ext cx="2895600" cy="474663"/>
          </a:xfrm>
        </p:spPr>
        <p:txBody>
          <a:bodyPr numCol="1"/>
          <a:lstStyle>
            <a:lvl1pPr>
              <a:defRPr/>
            </a:lvl1pPr>
          </a:lstStyle>
          <a:p>
            <a:endParaRPr altLang="nl-NL" lang="nl-NL"/>
          </a:p>
        </p:txBody>
      </p:sp>
      <p:sp>
        <p:nvSpPr>
          <p:cNvPr id="5" name="Rectangle 6"/>
          <p:cNvSpPr>
            <a:spLocks noChangeArrowheads="1" noGrp="1"/>
          </p:cNvSpPr>
          <p:nvPr>
            <p:ph idx="12" sz="quarter" type="sldNum"/>
          </p:nvPr>
        </p:nvSpPr>
        <p:spPr>
          <a:xfrm>
            <a:off x="6553200" y="6248400"/>
            <a:ext cx="2133600" cy="474663"/>
          </a:xfrm>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2710375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type="obj">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lang="nl-NL"/>
              <a:t>Klik om de stijl te bewerken</a:t>
            </a:r>
          </a:p>
        </p:txBody>
      </p:sp>
      <p:sp>
        <p:nvSpPr>
          <p:cNvPr id="3" name="Tijdelijke aanduiding voor inhoud 2"/>
          <p:cNvSpPr>
            <a:spLocks noGrp="1"/>
          </p:cNvSpPr>
          <p:nvPr>
            <p:ph idx="1"/>
          </p:nvPr>
        </p:nvSpPr>
        <p:spPr/>
        <p:txBody>
          <a:bodyPr numCol="1"/>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Rectangle 4"/>
          <p:cNvSpPr>
            <a:spLocks noChangeArrowheads="1" noGrp="1"/>
          </p:cNvSpPr>
          <p:nvPr>
            <p:ph idx="10" sz="half" type="dt"/>
          </p:nvPr>
        </p:nvSpPr>
        <p:spPr>
          <a:ln/>
        </p:spPr>
        <p:txBody>
          <a:bodyPr numCol="1"/>
          <a:lstStyle>
            <a:lvl1pPr>
              <a:defRPr/>
            </a:lvl1pPr>
          </a:lstStyle>
          <a:p>
            <a:fld id="{E426DE5D-271E-488E-AD7C-8B85628F43D7}" type="datetimeFigureOut">
              <a:rPr altLang="nl-NL" lang="nl-NL" smtClean="0"/>
              <a:pPr/>
              <a:t>9-9-2016</a:t>
            </a:fld>
            <a:endParaRPr altLang="nl-NL" lang="nl-NL"/>
          </a:p>
        </p:txBody>
      </p:sp>
      <p:sp>
        <p:nvSpPr>
          <p:cNvPr id="5" name="Rectangle 5"/>
          <p:cNvSpPr>
            <a:spLocks noChangeArrowheads="1" noGrp="1"/>
          </p:cNvSpPr>
          <p:nvPr>
            <p:ph idx="11" sz="quarter" type="ftr"/>
          </p:nvPr>
        </p:nvSpPr>
        <p:spPr>
          <a:ln/>
        </p:spPr>
        <p:txBody>
          <a:bodyPr numCol="1"/>
          <a:lstStyle>
            <a:lvl1pPr>
              <a:defRPr/>
            </a:lvl1pPr>
          </a:lstStyle>
          <a:p>
            <a:endParaRPr altLang="nl-NL" lang="nl-NL"/>
          </a:p>
        </p:txBody>
      </p:sp>
      <p:sp>
        <p:nvSpPr>
          <p:cNvPr id="6" name="Rectangle 6"/>
          <p:cNvSpPr>
            <a:spLocks noChangeArrowheads="1" noGrp="1"/>
          </p:cNvSpPr>
          <p:nvPr>
            <p:ph idx="12" sz="quarter" type="sldNum"/>
          </p:nvPr>
        </p:nvSpPr>
        <p:spPr>
          <a:ln/>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39077800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type="secHead">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numCol="1"/>
          <a:lstStyle>
            <a:lvl1pPr algn="l">
              <a:defRPr b="1" cap="all" sz="4000"/>
            </a:lvl1pPr>
          </a:lstStyle>
          <a:p>
            <a:r>
              <a:rPr altLang="nl-NL" lang="nl-NL"/>
              <a:t>Klik om de stijl te bewerken</a:t>
            </a:r>
          </a:p>
        </p:txBody>
      </p:sp>
      <p:sp>
        <p:nvSpPr>
          <p:cNvPr id="3" name="Tijdelijke aanduiding voor tekst 2"/>
          <p:cNvSpPr>
            <a:spLocks noGrp="1"/>
          </p:cNvSpPr>
          <p:nvPr>
            <p:ph idx="1" type="body"/>
          </p:nvPr>
        </p:nvSpPr>
        <p:spPr>
          <a:xfrm>
            <a:off x="722313" y="2906713"/>
            <a:ext cx="7772400" cy="1500187"/>
          </a:xfrm>
        </p:spPr>
        <p:txBody>
          <a:bodyPr anchor="b" numCol="1"/>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altLang="nl-NL" lang="nl-NL"/>
              <a:t>Klik om de modelstijlen te bewerken</a:t>
            </a:r>
          </a:p>
        </p:txBody>
      </p:sp>
      <p:sp>
        <p:nvSpPr>
          <p:cNvPr id="4" name="Rectangle 4"/>
          <p:cNvSpPr>
            <a:spLocks noChangeArrowheads="1" noGrp="1"/>
          </p:cNvSpPr>
          <p:nvPr>
            <p:ph idx="10" sz="half" type="dt"/>
          </p:nvPr>
        </p:nvSpPr>
        <p:spPr>
          <a:ln/>
        </p:spPr>
        <p:txBody>
          <a:bodyPr numCol="1"/>
          <a:lstStyle>
            <a:lvl1pPr>
              <a:defRPr/>
            </a:lvl1pPr>
          </a:lstStyle>
          <a:p>
            <a:fld id="{E426DE5D-271E-488E-AD7C-8B85628F43D7}" type="datetimeFigureOut">
              <a:rPr altLang="nl-NL" lang="nl-NL" smtClean="0"/>
              <a:pPr/>
              <a:t>9-9-2016</a:t>
            </a:fld>
            <a:endParaRPr altLang="nl-NL" lang="nl-NL"/>
          </a:p>
        </p:txBody>
      </p:sp>
      <p:sp>
        <p:nvSpPr>
          <p:cNvPr id="5" name="Rectangle 5"/>
          <p:cNvSpPr>
            <a:spLocks noChangeArrowheads="1" noGrp="1"/>
          </p:cNvSpPr>
          <p:nvPr>
            <p:ph idx="11" sz="quarter" type="ftr"/>
          </p:nvPr>
        </p:nvSpPr>
        <p:spPr>
          <a:ln/>
        </p:spPr>
        <p:txBody>
          <a:bodyPr numCol="1"/>
          <a:lstStyle>
            <a:lvl1pPr>
              <a:defRPr/>
            </a:lvl1pPr>
          </a:lstStyle>
          <a:p>
            <a:endParaRPr altLang="nl-NL" lang="nl-NL"/>
          </a:p>
        </p:txBody>
      </p:sp>
      <p:sp>
        <p:nvSpPr>
          <p:cNvPr id="6" name="Rectangle 6"/>
          <p:cNvSpPr>
            <a:spLocks noChangeArrowheads="1" noGrp="1"/>
          </p:cNvSpPr>
          <p:nvPr>
            <p:ph idx="12" sz="quarter" type="sldNum"/>
          </p:nvPr>
        </p:nvSpPr>
        <p:spPr>
          <a:ln/>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2762350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twoObj">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lang="nl-NL"/>
              <a:t>Klik om de stijl te bewerken</a:t>
            </a:r>
          </a:p>
        </p:txBody>
      </p:sp>
      <p:sp>
        <p:nvSpPr>
          <p:cNvPr id="3" name="Tijdelijke aanduiding voor inhoud 2"/>
          <p:cNvSpPr>
            <a:spLocks noGrp="1"/>
          </p:cNvSpPr>
          <p:nvPr>
            <p:ph idx="1" sz="half"/>
          </p:nvPr>
        </p:nvSpPr>
        <p:spPr>
          <a:xfrm>
            <a:off x="455613" y="2514600"/>
            <a:ext cx="4038600" cy="3656013"/>
          </a:xfrm>
        </p:spPr>
        <p:txBody>
          <a:bodyPr numCol="1"/>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Tijdelijke aanduiding voor inhoud 3"/>
          <p:cNvSpPr>
            <a:spLocks noGrp="1"/>
          </p:cNvSpPr>
          <p:nvPr>
            <p:ph idx="2" sz="half"/>
          </p:nvPr>
        </p:nvSpPr>
        <p:spPr>
          <a:xfrm>
            <a:off x="4646613" y="2514600"/>
            <a:ext cx="4040187" cy="3656013"/>
          </a:xfrm>
        </p:spPr>
        <p:txBody>
          <a:bodyPr numCol="1"/>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5" name="Rectangle 4"/>
          <p:cNvSpPr>
            <a:spLocks noChangeArrowheads="1" noGrp="1"/>
          </p:cNvSpPr>
          <p:nvPr>
            <p:ph idx="10" sz="half" type="dt"/>
          </p:nvPr>
        </p:nvSpPr>
        <p:spPr>
          <a:ln/>
        </p:spPr>
        <p:txBody>
          <a:bodyPr numCol="1"/>
          <a:lstStyle>
            <a:lvl1pPr>
              <a:defRPr/>
            </a:lvl1pPr>
          </a:lstStyle>
          <a:p>
            <a:fld id="{E426DE5D-271E-488E-AD7C-8B85628F43D7}" type="datetimeFigureOut">
              <a:rPr altLang="nl-NL" lang="nl-NL" smtClean="0"/>
              <a:pPr/>
              <a:t>9-9-2016</a:t>
            </a:fld>
            <a:endParaRPr altLang="nl-NL" lang="nl-NL"/>
          </a:p>
        </p:txBody>
      </p:sp>
      <p:sp>
        <p:nvSpPr>
          <p:cNvPr id="6" name="Rectangle 5"/>
          <p:cNvSpPr>
            <a:spLocks noChangeArrowheads="1" noGrp="1"/>
          </p:cNvSpPr>
          <p:nvPr>
            <p:ph idx="11" sz="quarter" type="ftr"/>
          </p:nvPr>
        </p:nvSpPr>
        <p:spPr>
          <a:ln/>
        </p:spPr>
        <p:txBody>
          <a:bodyPr numCol="1"/>
          <a:lstStyle>
            <a:lvl1pPr>
              <a:defRPr/>
            </a:lvl1pPr>
          </a:lstStyle>
          <a:p>
            <a:endParaRPr altLang="nl-NL" lang="nl-NL"/>
          </a:p>
        </p:txBody>
      </p:sp>
      <p:sp>
        <p:nvSpPr>
          <p:cNvPr id="7" name="Rectangle 6"/>
          <p:cNvSpPr>
            <a:spLocks noChangeArrowheads="1" noGrp="1"/>
          </p:cNvSpPr>
          <p:nvPr>
            <p:ph idx="12" sz="quarter" type="sldNum"/>
          </p:nvPr>
        </p:nvSpPr>
        <p:spPr>
          <a:ln/>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26026542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twoTxTwoObj">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numCol="1"/>
          <a:lstStyle>
            <a:lvl1pPr>
              <a:defRPr/>
            </a:lvl1pPr>
          </a:lstStyle>
          <a:p>
            <a:r>
              <a:rPr altLang="nl-NL" lang="nl-NL"/>
              <a:t>Klik om de stijl te bewerken</a:t>
            </a:r>
          </a:p>
        </p:txBody>
      </p:sp>
      <p:sp>
        <p:nvSpPr>
          <p:cNvPr id="3" name="Tijdelijke aanduiding voor tekst 2"/>
          <p:cNvSpPr>
            <a:spLocks noGrp="1"/>
          </p:cNvSpPr>
          <p:nvPr>
            <p:ph idx="1" type="body"/>
          </p:nvPr>
        </p:nvSpPr>
        <p:spPr>
          <a:xfrm>
            <a:off x="457200" y="1535113"/>
            <a:ext cx="4040188" cy="639762"/>
          </a:xfrm>
        </p:spPr>
        <p:txBody>
          <a:bodyPr anchor="b" numCol="1"/>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nl-NL" lang="nl-NL"/>
              <a:t>Klik om de modelstijlen te bewerken</a:t>
            </a:r>
          </a:p>
        </p:txBody>
      </p:sp>
      <p:sp>
        <p:nvSpPr>
          <p:cNvPr id="4" name="Tijdelijke aanduiding voor inhoud 3"/>
          <p:cNvSpPr>
            <a:spLocks noGrp="1"/>
          </p:cNvSpPr>
          <p:nvPr>
            <p:ph idx="2" sz="half"/>
          </p:nvPr>
        </p:nvSpPr>
        <p:spPr>
          <a:xfrm>
            <a:off x="457200" y="2174875"/>
            <a:ext cx="4040188" cy="3951288"/>
          </a:xfrm>
        </p:spPr>
        <p:txBody>
          <a:bodyPr numCol="1"/>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5" name="Tijdelijke aanduiding voor tekst 4"/>
          <p:cNvSpPr>
            <a:spLocks noGrp="1"/>
          </p:cNvSpPr>
          <p:nvPr>
            <p:ph idx="3" sz="quarter" type="body"/>
          </p:nvPr>
        </p:nvSpPr>
        <p:spPr>
          <a:xfrm>
            <a:off x="4645025" y="1535113"/>
            <a:ext cx="4041775" cy="639762"/>
          </a:xfrm>
        </p:spPr>
        <p:txBody>
          <a:bodyPr anchor="b" numCol="1"/>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nl-NL" lang="nl-NL"/>
              <a:t>Klik om de modelstijlen te bewerken</a:t>
            </a:r>
          </a:p>
        </p:txBody>
      </p:sp>
      <p:sp>
        <p:nvSpPr>
          <p:cNvPr id="6" name="Tijdelijke aanduiding voor inhoud 5"/>
          <p:cNvSpPr>
            <a:spLocks noGrp="1"/>
          </p:cNvSpPr>
          <p:nvPr>
            <p:ph idx="4" sz="quarter"/>
          </p:nvPr>
        </p:nvSpPr>
        <p:spPr>
          <a:xfrm>
            <a:off x="4645025" y="2174875"/>
            <a:ext cx="4041775" cy="3951288"/>
          </a:xfrm>
        </p:spPr>
        <p:txBody>
          <a:bodyPr numCol="1"/>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7" name="Rectangle 4"/>
          <p:cNvSpPr>
            <a:spLocks noChangeArrowheads="1" noGrp="1"/>
          </p:cNvSpPr>
          <p:nvPr>
            <p:ph idx="10" sz="half" type="dt"/>
          </p:nvPr>
        </p:nvSpPr>
        <p:spPr>
          <a:ln/>
        </p:spPr>
        <p:txBody>
          <a:bodyPr numCol="1"/>
          <a:lstStyle>
            <a:lvl1pPr>
              <a:defRPr/>
            </a:lvl1pPr>
          </a:lstStyle>
          <a:p>
            <a:fld id="{E426DE5D-271E-488E-AD7C-8B85628F43D7}" type="datetimeFigureOut">
              <a:rPr altLang="nl-NL" lang="nl-NL" smtClean="0"/>
              <a:pPr/>
              <a:t>9-9-2016</a:t>
            </a:fld>
            <a:endParaRPr altLang="nl-NL" lang="nl-NL"/>
          </a:p>
        </p:txBody>
      </p:sp>
      <p:sp>
        <p:nvSpPr>
          <p:cNvPr id="8" name="Rectangle 5"/>
          <p:cNvSpPr>
            <a:spLocks noChangeArrowheads="1" noGrp="1"/>
          </p:cNvSpPr>
          <p:nvPr>
            <p:ph idx="11" sz="quarter" type="ftr"/>
          </p:nvPr>
        </p:nvSpPr>
        <p:spPr>
          <a:ln/>
        </p:spPr>
        <p:txBody>
          <a:bodyPr numCol="1"/>
          <a:lstStyle>
            <a:lvl1pPr>
              <a:defRPr/>
            </a:lvl1pPr>
          </a:lstStyle>
          <a:p>
            <a:endParaRPr altLang="nl-NL" lang="nl-NL"/>
          </a:p>
        </p:txBody>
      </p:sp>
      <p:sp>
        <p:nvSpPr>
          <p:cNvPr id="9" name="Rectangle 6"/>
          <p:cNvSpPr>
            <a:spLocks noChangeArrowheads="1" noGrp="1"/>
          </p:cNvSpPr>
          <p:nvPr>
            <p:ph idx="12" sz="quarter" type="sldNum"/>
          </p:nvPr>
        </p:nvSpPr>
        <p:spPr>
          <a:ln/>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6706776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type="titleOnly">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lang="nl-NL"/>
              <a:t>Klik om de stijl te bewerken</a:t>
            </a:r>
          </a:p>
        </p:txBody>
      </p:sp>
      <p:sp>
        <p:nvSpPr>
          <p:cNvPr id="3" name="Rectangle 4"/>
          <p:cNvSpPr>
            <a:spLocks noChangeArrowheads="1" noGrp="1"/>
          </p:cNvSpPr>
          <p:nvPr>
            <p:ph idx="10" sz="half" type="dt"/>
          </p:nvPr>
        </p:nvSpPr>
        <p:spPr>
          <a:ln/>
        </p:spPr>
        <p:txBody>
          <a:bodyPr numCol="1"/>
          <a:lstStyle>
            <a:lvl1pPr>
              <a:defRPr/>
            </a:lvl1pPr>
          </a:lstStyle>
          <a:p>
            <a:fld id="{E426DE5D-271E-488E-AD7C-8B85628F43D7}" type="datetimeFigureOut">
              <a:rPr altLang="nl-NL" lang="nl-NL" smtClean="0"/>
              <a:pPr/>
              <a:t>9-9-2016</a:t>
            </a:fld>
            <a:endParaRPr altLang="nl-NL" lang="nl-NL"/>
          </a:p>
        </p:txBody>
      </p:sp>
      <p:sp>
        <p:nvSpPr>
          <p:cNvPr id="4" name="Rectangle 5"/>
          <p:cNvSpPr>
            <a:spLocks noChangeArrowheads="1" noGrp="1"/>
          </p:cNvSpPr>
          <p:nvPr>
            <p:ph idx="11" sz="quarter" type="ftr"/>
          </p:nvPr>
        </p:nvSpPr>
        <p:spPr>
          <a:ln/>
        </p:spPr>
        <p:txBody>
          <a:bodyPr numCol="1"/>
          <a:lstStyle>
            <a:lvl1pPr>
              <a:defRPr/>
            </a:lvl1pPr>
          </a:lstStyle>
          <a:p>
            <a:endParaRPr altLang="nl-NL" lang="nl-NL"/>
          </a:p>
        </p:txBody>
      </p:sp>
      <p:sp>
        <p:nvSpPr>
          <p:cNvPr id="5" name="Rectangle 6"/>
          <p:cNvSpPr>
            <a:spLocks noChangeArrowheads="1" noGrp="1"/>
          </p:cNvSpPr>
          <p:nvPr>
            <p:ph idx="12" sz="quarter" type="sldNum"/>
          </p:nvPr>
        </p:nvSpPr>
        <p:spPr>
          <a:ln/>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35465358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type="blank">
  <p:cSld name="Leeg">
    <p:spTree>
      <p:nvGrpSpPr>
        <p:cNvPr id="1" name=""/>
        <p:cNvGrpSpPr/>
        <p:nvPr/>
      </p:nvGrpSpPr>
      <p:grpSpPr>
        <a:xfrm>
          <a:off x="0" y="0"/>
          <a:ext cx="0" cy="0"/>
          <a:chOff x="0" y="0"/>
          <a:chExt cx="0" cy="0"/>
        </a:xfrm>
      </p:grpSpPr>
      <p:sp>
        <p:nvSpPr>
          <p:cNvPr id="2" name="Rectangle 4"/>
          <p:cNvSpPr>
            <a:spLocks noChangeArrowheads="1" noGrp="1"/>
          </p:cNvSpPr>
          <p:nvPr>
            <p:ph idx="10" sz="half" type="dt"/>
          </p:nvPr>
        </p:nvSpPr>
        <p:spPr>
          <a:ln/>
        </p:spPr>
        <p:txBody>
          <a:bodyPr numCol="1"/>
          <a:lstStyle>
            <a:lvl1pPr>
              <a:defRPr/>
            </a:lvl1pPr>
          </a:lstStyle>
          <a:p>
            <a:fld id="{E426DE5D-271E-488E-AD7C-8B85628F43D7}" type="datetimeFigureOut">
              <a:rPr altLang="nl-NL" lang="nl-NL" smtClean="0"/>
              <a:pPr/>
              <a:t>9-9-2016</a:t>
            </a:fld>
            <a:endParaRPr altLang="nl-NL" lang="nl-NL"/>
          </a:p>
        </p:txBody>
      </p:sp>
      <p:sp>
        <p:nvSpPr>
          <p:cNvPr id="3" name="Rectangle 5"/>
          <p:cNvSpPr>
            <a:spLocks noChangeArrowheads="1" noGrp="1"/>
          </p:cNvSpPr>
          <p:nvPr>
            <p:ph idx="11" sz="quarter" type="ftr"/>
          </p:nvPr>
        </p:nvSpPr>
        <p:spPr>
          <a:ln/>
        </p:spPr>
        <p:txBody>
          <a:bodyPr numCol="1"/>
          <a:lstStyle>
            <a:lvl1pPr>
              <a:defRPr/>
            </a:lvl1pPr>
          </a:lstStyle>
          <a:p>
            <a:endParaRPr altLang="nl-NL" lang="nl-NL"/>
          </a:p>
        </p:txBody>
      </p:sp>
      <p:sp>
        <p:nvSpPr>
          <p:cNvPr id="4" name="Rectangle 6"/>
          <p:cNvSpPr>
            <a:spLocks noChangeArrowheads="1" noGrp="1"/>
          </p:cNvSpPr>
          <p:nvPr>
            <p:ph idx="12" sz="quarter" type="sldNum"/>
          </p:nvPr>
        </p:nvSpPr>
        <p:spPr>
          <a:ln/>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25118608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type="objTx">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numCol="1"/>
          <a:lstStyle>
            <a:lvl1pPr algn="l">
              <a:defRPr b="1" sz="2000"/>
            </a:lvl1pPr>
          </a:lstStyle>
          <a:p>
            <a:r>
              <a:rPr altLang="nl-NL" lang="nl-NL"/>
              <a:t>Klik om de stijl te bewerken</a:t>
            </a:r>
          </a:p>
        </p:txBody>
      </p:sp>
      <p:sp>
        <p:nvSpPr>
          <p:cNvPr id="3" name="Tijdelijke aanduiding voor inhoud 2"/>
          <p:cNvSpPr>
            <a:spLocks noGrp="1"/>
          </p:cNvSpPr>
          <p:nvPr>
            <p:ph idx="1"/>
          </p:nvPr>
        </p:nvSpPr>
        <p:spPr>
          <a:xfrm>
            <a:off x="3575050" y="273050"/>
            <a:ext cx="5111750" cy="5853113"/>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Tijdelijke aanduiding voor tekst 3"/>
          <p:cNvSpPr>
            <a:spLocks noGrp="1"/>
          </p:cNvSpPr>
          <p:nvPr>
            <p:ph idx="2" sz="half" type="body"/>
          </p:nvPr>
        </p:nvSpPr>
        <p:spPr>
          <a:xfrm>
            <a:off x="457200" y="1435100"/>
            <a:ext cx="3008313" cy="4691063"/>
          </a:xfrm>
        </p:spPr>
        <p:txBody>
          <a:bodyPr numCol="1"/>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altLang="nl-NL" lang="nl-NL"/>
              <a:t>Klik om de modelstijlen te bewerken</a:t>
            </a:r>
          </a:p>
        </p:txBody>
      </p:sp>
      <p:sp>
        <p:nvSpPr>
          <p:cNvPr id="5" name="Rectangle 4"/>
          <p:cNvSpPr>
            <a:spLocks noChangeArrowheads="1" noGrp="1"/>
          </p:cNvSpPr>
          <p:nvPr>
            <p:ph idx="10" sz="half" type="dt"/>
          </p:nvPr>
        </p:nvSpPr>
        <p:spPr>
          <a:ln/>
        </p:spPr>
        <p:txBody>
          <a:bodyPr numCol="1"/>
          <a:lstStyle>
            <a:lvl1pPr>
              <a:defRPr/>
            </a:lvl1pPr>
          </a:lstStyle>
          <a:p>
            <a:fld id="{E426DE5D-271E-488E-AD7C-8B85628F43D7}" type="datetimeFigureOut">
              <a:rPr altLang="nl-NL" lang="nl-NL" smtClean="0"/>
              <a:pPr/>
              <a:t>9-9-2016</a:t>
            </a:fld>
            <a:endParaRPr altLang="nl-NL" lang="nl-NL"/>
          </a:p>
        </p:txBody>
      </p:sp>
      <p:sp>
        <p:nvSpPr>
          <p:cNvPr id="6" name="Rectangle 5"/>
          <p:cNvSpPr>
            <a:spLocks noChangeArrowheads="1" noGrp="1"/>
          </p:cNvSpPr>
          <p:nvPr>
            <p:ph idx="11" sz="quarter" type="ftr"/>
          </p:nvPr>
        </p:nvSpPr>
        <p:spPr>
          <a:ln/>
        </p:spPr>
        <p:txBody>
          <a:bodyPr numCol="1"/>
          <a:lstStyle>
            <a:lvl1pPr>
              <a:defRPr/>
            </a:lvl1pPr>
          </a:lstStyle>
          <a:p>
            <a:endParaRPr altLang="nl-NL" lang="nl-NL"/>
          </a:p>
        </p:txBody>
      </p:sp>
      <p:sp>
        <p:nvSpPr>
          <p:cNvPr id="7" name="Rectangle 6"/>
          <p:cNvSpPr>
            <a:spLocks noChangeArrowheads="1" noGrp="1"/>
          </p:cNvSpPr>
          <p:nvPr>
            <p:ph idx="12" sz="quarter" type="sldNum"/>
          </p:nvPr>
        </p:nvSpPr>
        <p:spPr>
          <a:ln/>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928806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type="picTx">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numCol="1"/>
          <a:lstStyle>
            <a:lvl1pPr algn="l">
              <a:defRPr b="1" sz="2000"/>
            </a:lvl1pPr>
          </a:lstStyle>
          <a:p>
            <a:r>
              <a:rPr altLang="nl-NL" lang="nl-NL"/>
              <a:t>Klik om de stijl te bewerken</a:t>
            </a:r>
          </a:p>
        </p:txBody>
      </p:sp>
      <p:sp>
        <p:nvSpPr>
          <p:cNvPr id="3" name="Tijdelijke aanduiding voor afbeelding 2"/>
          <p:cNvSpPr>
            <a:spLocks noGrp="1"/>
          </p:cNvSpPr>
          <p:nvPr>
            <p:ph idx="1" type="pic"/>
          </p:nvPr>
        </p:nvSpPr>
        <p:spPr>
          <a:xfrm>
            <a:off x="1792288" y="612775"/>
            <a:ext cx="5486400" cy="4114800"/>
          </a:xfrm>
        </p:spPr>
        <p:txBody>
          <a:bodyPr numCol="1"/>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lvl="0"/>
            <a:endParaRPr altLang="nl-NL" lang="nl-NL" noProof="0"/>
          </a:p>
        </p:txBody>
      </p:sp>
      <p:sp>
        <p:nvSpPr>
          <p:cNvPr id="4" name="Tijdelijke aanduiding voor tekst 3"/>
          <p:cNvSpPr>
            <a:spLocks noGrp="1"/>
          </p:cNvSpPr>
          <p:nvPr>
            <p:ph idx="2" sz="half" type="body"/>
          </p:nvPr>
        </p:nvSpPr>
        <p:spPr>
          <a:xfrm>
            <a:off x="1792288" y="5367338"/>
            <a:ext cx="5486400" cy="804862"/>
          </a:xfrm>
        </p:spPr>
        <p:txBody>
          <a:bodyPr numCol="1"/>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altLang="nl-NL" lang="nl-NL"/>
              <a:t>Klik om de modelstijlen te bewerken</a:t>
            </a:r>
          </a:p>
        </p:txBody>
      </p:sp>
      <p:sp>
        <p:nvSpPr>
          <p:cNvPr id="5" name="Rectangle 4"/>
          <p:cNvSpPr>
            <a:spLocks noChangeArrowheads="1" noGrp="1"/>
          </p:cNvSpPr>
          <p:nvPr>
            <p:ph idx="10" sz="half" type="dt"/>
          </p:nvPr>
        </p:nvSpPr>
        <p:spPr>
          <a:ln/>
        </p:spPr>
        <p:txBody>
          <a:bodyPr numCol="1"/>
          <a:lstStyle>
            <a:lvl1pPr>
              <a:defRPr/>
            </a:lvl1pPr>
          </a:lstStyle>
          <a:p>
            <a:fld id="{E426DE5D-271E-488E-AD7C-8B85628F43D7}" type="datetimeFigureOut">
              <a:rPr altLang="nl-NL" lang="nl-NL" smtClean="0"/>
              <a:pPr/>
              <a:t>9-9-2016</a:t>
            </a:fld>
            <a:endParaRPr altLang="nl-NL" lang="nl-NL"/>
          </a:p>
        </p:txBody>
      </p:sp>
      <p:sp>
        <p:nvSpPr>
          <p:cNvPr id="6" name="Rectangle 5"/>
          <p:cNvSpPr>
            <a:spLocks noChangeArrowheads="1" noGrp="1"/>
          </p:cNvSpPr>
          <p:nvPr>
            <p:ph idx="11" sz="quarter" type="ftr"/>
          </p:nvPr>
        </p:nvSpPr>
        <p:spPr>
          <a:ln/>
        </p:spPr>
        <p:txBody>
          <a:bodyPr numCol="1"/>
          <a:lstStyle>
            <a:lvl1pPr>
              <a:defRPr/>
            </a:lvl1pPr>
          </a:lstStyle>
          <a:p>
            <a:endParaRPr altLang="nl-NL" lang="nl-NL"/>
          </a:p>
        </p:txBody>
      </p:sp>
      <p:sp>
        <p:nvSpPr>
          <p:cNvPr id="7" name="Rectangle 6"/>
          <p:cNvSpPr>
            <a:spLocks noChangeArrowheads="1" noGrp="1"/>
          </p:cNvSpPr>
          <p:nvPr>
            <p:ph idx="12" sz="quarter" type="sldNum"/>
          </p:nvPr>
        </p:nvSpPr>
        <p:spPr>
          <a:ln/>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12031490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type="vertTx">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lang="nl-NL"/>
              <a:t>Klik om de stijl te bewerken</a:t>
            </a:r>
          </a:p>
        </p:txBody>
      </p:sp>
      <p:sp>
        <p:nvSpPr>
          <p:cNvPr id="3" name="Tijdelijke aanduiding voor verticale tekst 2"/>
          <p:cNvSpPr>
            <a:spLocks noGrp="1"/>
          </p:cNvSpPr>
          <p:nvPr>
            <p:ph idx="1" orient="vert" type="body"/>
          </p:nvPr>
        </p:nvSpPr>
        <p:spPr/>
        <p:txBody>
          <a:bodyPr numCol="1" vert="eaVert"/>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Rectangle 4"/>
          <p:cNvSpPr>
            <a:spLocks noChangeArrowheads="1" noGrp="1"/>
          </p:cNvSpPr>
          <p:nvPr>
            <p:ph idx="10" sz="half" type="dt"/>
          </p:nvPr>
        </p:nvSpPr>
        <p:spPr>
          <a:ln/>
        </p:spPr>
        <p:txBody>
          <a:bodyPr numCol="1"/>
          <a:lstStyle>
            <a:lvl1pPr>
              <a:defRPr/>
            </a:lvl1pPr>
          </a:lstStyle>
          <a:p>
            <a:fld id="{E426DE5D-271E-488E-AD7C-8B85628F43D7}" type="datetimeFigureOut">
              <a:rPr altLang="nl-NL" lang="nl-NL" smtClean="0"/>
              <a:pPr/>
              <a:t>9-9-2016</a:t>
            </a:fld>
            <a:endParaRPr altLang="nl-NL" lang="nl-NL"/>
          </a:p>
        </p:txBody>
      </p:sp>
      <p:sp>
        <p:nvSpPr>
          <p:cNvPr id="5" name="Rectangle 5"/>
          <p:cNvSpPr>
            <a:spLocks noChangeArrowheads="1" noGrp="1"/>
          </p:cNvSpPr>
          <p:nvPr>
            <p:ph idx="11" sz="quarter" type="ftr"/>
          </p:nvPr>
        </p:nvSpPr>
        <p:spPr>
          <a:ln/>
        </p:spPr>
        <p:txBody>
          <a:bodyPr numCol="1"/>
          <a:lstStyle>
            <a:lvl1pPr>
              <a:defRPr/>
            </a:lvl1pPr>
          </a:lstStyle>
          <a:p>
            <a:endParaRPr altLang="nl-NL" lang="nl-NL"/>
          </a:p>
        </p:txBody>
      </p:sp>
      <p:sp>
        <p:nvSpPr>
          <p:cNvPr id="6" name="Rectangle 6"/>
          <p:cNvSpPr>
            <a:spLocks noChangeArrowheads="1" noGrp="1"/>
          </p:cNvSpPr>
          <p:nvPr>
            <p:ph idx="12" sz="quarter" type="sldNum"/>
          </p:nvPr>
        </p:nvSpPr>
        <p:spPr>
          <a:ln/>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24054371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type="vertTitleAndTx">
  <p:cSld name="Verticale titel en tekst">
    <p:spTree>
      <p:nvGrpSpPr>
        <p:cNvPr id="1" name=""/>
        <p:cNvGrpSpPr/>
        <p:nvPr/>
      </p:nvGrpSpPr>
      <p:grpSpPr>
        <a:xfrm>
          <a:off x="0" y="0"/>
          <a:ext cx="0" cy="0"/>
          <a:chOff x="0" y="0"/>
          <a:chExt cx="0" cy="0"/>
        </a:xfrm>
      </p:grpSpPr>
      <p:sp>
        <p:nvSpPr>
          <p:cNvPr id="2" name="Verticale titel 1"/>
          <p:cNvSpPr>
            <a:spLocks noGrp="1"/>
          </p:cNvSpPr>
          <p:nvPr>
            <p:ph orient="vert" type="title"/>
          </p:nvPr>
        </p:nvSpPr>
        <p:spPr>
          <a:xfrm>
            <a:off x="6629400" y="179388"/>
            <a:ext cx="2057400" cy="5991225"/>
          </a:xfrm>
        </p:spPr>
        <p:txBody>
          <a:bodyPr numCol="1" vert="eaVert"/>
          <a:lstStyle/>
          <a:p>
            <a:r>
              <a:rPr altLang="nl-NL" lang="nl-NL"/>
              <a:t>Klik om de stijl te bewerken</a:t>
            </a:r>
          </a:p>
        </p:txBody>
      </p:sp>
      <p:sp>
        <p:nvSpPr>
          <p:cNvPr id="3" name="Tijdelijke aanduiding voor verticale tekst 2"/>
          <p:cNvSpPr>
            <a:spLocks noGrp="1"/>
          </p:cNvSpPr>
          <p:nvPr>
            <p:ph idx="1" orient="vert" type="body"/>
          </p:nvPr>
        </p:nvSpPr>
        <p:spPr>
          <a:xfrm>
            <a:off x="455613" y="179388"/>
            <a:ext cx="6021387" cy="5991225"/>
          </a:xfrm>
        </p:spPr>
        <p:txBody>
          <a:bodyPr numCol="1" vert="eaVert"/>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Rectangle 4"/>
          <p:cNvSpPr>
            <a:spLocks noChangeArrowheads="1" noGrp="1"/>
          </p:cNvSpPr>
          <p:nvPr>
            <p:ph idx="10" sz="half" type="dt"/>
          </p:nvPr>
        </p:nvSpPr>
        <p:spPr>
          <a:ln/>
        </p:spPr>
        <p:txBody>
          <a:bodyPr numCol="1"/>
          <a:lstStyle>
            <a:lvl1pPr>
              <a:defRPr/>
            </a:lvl1pPr>
          </a:lstStyle>
          <a:p>
            <a:fld id="{E426DE5D-271E-488E-AD7C-8B85628F43D7}" type="datetimeFigureOut">
              <a:rPr altLang="nl-NL" lang="nl-NL" smtClean="0"/>
              <a:pPr/>
              <a:t>9-9-2016</a:t>
            </a:fld>
            <a:endParaRPr altLang="nl-NL" lang="nl-NL"/>
          </a:p>
        </p:txBody>
      </p:sp>
      <p:sp>
        <p:nvSpPr>
          <p:cNvPr id="5" name="Rectangle 5"/>
          <p:cNvSpPr>
            <a:spLocks noChangeArrowheads="1" noGrp="1"/>
          </p:cNvSpPr>
          <p:nvPr>
            <p:ph idx="11" sz="quarter" type="ftr"/>
          </p:nvPr>
        </p:nvSpPr>
        <p:spPr>
          <a:ln/>
        </p:spPr>
        <p:txBody>
          <a:bodyPr numCol="1"/>
          <a:lstStyle>
            <a:lvl1pPr>
              <a:defRPr/>
            </a:lvl1pPr>
          </a:lstStyle>
          <a:p>
            <a:endParaRPr altLang="nl-NL" lang="nl-NL"/>
          </a:p>
        </p:txBody>
      </p:sp>
      <p:sp>
        <p:nvSpPr>
          <p:cNvPr id="6" name="Rectangle 6"/>
          <p:cNvSpPr>
            <a:spLocks noChangeArrowheads="1" noGrp="1"/>
          </p:cNvSpPr>
          <p:nvPr>
            <p:ph idx="12" sz="quarter" type="sldNum"/>
          </p:nvPr>
        </p:nvSpPr>
        <p:spPr>
          <a:ln/>
        </p:spPr>
        <p:txBody>
          <a:bodyPr numCol="1"/>
          <a:lstStyle>
            <a:lvl1pPr>
              <a:defRPr/>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42383901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1_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numCol="1"/>
          <a:lstStyle/>
          <a:p>
            <a:r>
              <a:rPr altLang="nl-NL" lang="nl-NL"/>
              <a:t>Klik om de stijl te bewerken</a:t>
            </a:r>
          </a:p>
        </p:txBody>
      </p:sp>
      <p:sp>
        <p:nvSpPr>
          <p:cNvPr id="3" name="Ondertitel 2"/>
          <p:cNvSpPr>
            <a:spLocks noGrp="1"/>
          </p:cNvSpPr>
          <p:nvPr>
            <p:ph idx="1" type="subTitle"/>
          </p:nvPr>
        </p:nvSpPr>
        <p:spPr>
          <a:xfrm>
            <a:off x="1371600" y="3886200"/>
            <a:ext cx="6400800" cy="1752600"/>
          </a:xfrm>
        </p:spPr>
        <p:txBody>
          <a:bodyPr numCol="1"/>
          <a:lstStyle>
            <a:lvl1pPr algn="ctr" indent="0" marL="0">
              <a:buNone/>
              <a:defRPr>
                <a:solidFill>
                  <a:schemeClr val="tx1">
                    <a:tint val="75000"/>
                  </a:schemeClr>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altLang="nl-NL" lang="nl-NL"/>
              <a:t>Klik om het opmaakprofiel van de modelondertitel te bewerken</a:t>
            </a:r>
          </a:p>
        </p:txBody>
      </p:sp>
      <p:sp>
        <p:nvSpPr>
          <p:cNvPr id="4" name="Tijdelijke aanduiding voor datum 3"/>
          <p:cNvSpPr>
            <a:spLocks noGrp="1"/>
          </p:cNvSpPr>
          <p:nvPr>
            <p:ph idx="10" sz="half" type="dt"/>
          </p:nvPr>
        </p:nvSpPr>
        <p:spPr/>
        <p:txBody>
          <a:bodyPr numCol="1"/>
          <a:lstStyle/>
          <a:p>
            <a:fld id="{E426DE5D-271E-488E-AD7C-8B85628F43D7}" type="datetimeFigureOut">
              <a:rPr altLang="nl-NL" lang="nl-NL" smtClean="0"/>
              <a:pPr/>
              <a:t>9-9-2016</a:t>
            </a:fld>
            <a:endParaRPr altLang="nl-NL" lang="nl-NL"/>
          </a:p>
        </p:txBody>
      </p:sp>
      <p:sp>
        <p:nvSpPr>
          <p:cNvPr id="5" name="Tijdelijke aanduiding voor voettekst 4"/>
          <p:cNvSpPr>
            <a:spLocks noGrp="1"/>
          </p:cNvSpPr>
          <p:nvPr>
            <p:ph idx="11" sz="quarter" type="ftr"/>
          </p:nvPr>
        </p:nvSpPr>
        <p:spPr/>
        <p:txBody>
          <a:bodyPr numCol="1"/>
          <a:lstStyle/>
          <a:p>
            <a:endParaRPr altLang="nl-NL" lang="nl-NL"/>
          </a:p>
        </p:txBody>
      </p:sp>
      <p:sp>
        <p:nvSpPr>
          <p:cNvPr id="6" name="Tijdelijke aanduiding voor dianummer 5"/>
          <p:cNvSpPr>
            <a:spLocks noGrp="1"/>
          </p:cNvSpPr>
          <p:nvPr>
            <p:ph idx="12" sz="quarter" type="sldNum"/>
          </p:nvPr>
        </p:nvSpPr>
        <p:spPr/>
        <p:txBody>
          <a:bodyPr numCol="1"/>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3548038858"/>
      </p:ext>
    </p:extLst>
  </p:cSld>
  <p:clrMapOvr>
    <a:masterClrMapping/>
  </p:clrMapOvr>
</p:sldLayout>
</file>

<file path=ppt/slideMasters/_rels/slideMaster1.xml.rels><?xml version="1.0" encoding="UTF-8" standalone="yes"?><Relationships xmlns="http://schemas.openxmlformats.org/package/2006/relationships"><Relationship Id="rId12" Target="../slideLayouts/slideLayout11.xml" Type="http://schemas.openxmlformats.org/officeDocument/2006/relationships/slideLayout"/><Relationship Id="rId11" Target="../slideLayouts/slideLayout10.xml" Type="http://schemas.openxmlformats.org/officeDocument/2006/relationships/slideLayout"/><Relationship Id="rId9" Target="../slideLayouts/slideLayout8.xml" Type="http://schemas.openxmlformats.org/officeDocument/2006/relationships/slideLayout"/><Relationship Id="rId10" Target="../slideLayouts/slideLayout9.xml" Type="http://schemas.openxmlformats.org/officeDocument/2006/relationships/slideLayout"/><Relationship Id="rId8" Target="../slideLayouts/slideLayout7.xml" Type="http://schemas.openxmlformats.org/officeDocument/2006/relationships/slideLayout"/><Relationship Id="rId7" Target="../slideLayouts/slideLayout6.xml" Type="http://schemas.openxmlformats.org/officeDocument/2006/relationships/slideLayout"/><Relationship Id="rId6" Target="../slideLayouts/slideLayout5.xml" Type="http://schemas.openxmlformats.org/officeDocument/2006/relationships/slideLayout"/><Relationship Id="rId5" Target="../slideLayouts/slideLayout4.xml" Type="http://schemas.openxmlformats.org/officeDocument/2006/relationships/slideLayout"/><Relationship Id="rId4" Target="../slideLayouts/slideLayout3.xml" Type="http://schemas.openxmlformats.org/officeDocument/2006/relationships/slideLayout"/><Relationship Id="rId3" Target="../slideLayouts/slideLayout2.xml" Type="http://schemas.openxmlformats.org/officeDocument/2006/relationships/slideLayout"/><Relationship Id="rId2" Target="../slideLayouts/slideLayout1.xml" Type="http://schemas.openxmlformats.org/officeDocument/2006/relationships/slideLayout"/><Relationship Id="rId1" Target="../theme/theme1.xml" Type="http://schemas.openxmlformats.org/officeDocument/2006/relationships/theme"/></Relationships>
</file>

<file path=ppt/slideMasters/_rels/slideMaster2.xml.rels><?xml version="1.0" encoding="UTF-8" standalone="yes"?><Relationships xmlns="http://schemas.openxmlformats.org/package/2006/relationships"><Relationship Id="rId14" Target="../slideLayouts/slideLayout23.xml" Type="http://schemas.openxmlformats.org/officeDocument/2006/relationships/slideLayout"/><Relationship Id="rId13" Target="../slideLayouts/slideLayout22.xml" Type="http://schemas.openxmlformats.org/officeDocument/2006/relationships/slideLayout"/><Relationship Id="rId12" Target="../slideLayouts/slideLayout21.xml" Type="http://schemas.openxmlformats.org/officeDocument/2006/relationships/slideLayout"/><Relationship Id="rId11" Target="../slideLayouts/slideLayout20.xml" Type="http://schemas.openxmlformats.org/officeDocument/2006/relationships/slideLayout"/><Relationship Id="rId10" Target="../slideLayouts/slideLayout19.xml" Type="http://schemas.openxmlformats.org/officeDocument/2006/relationships/slideLayout"/><Relationship Id="rId9" Target="../slideLayouts/slideLayout18.xml" Type="http://schemas.openxmlformats.org/officeDocument/2006/relationships/slideLayout"/><Relationship Id="rId8" Target="../slideLayouts/slideLayout17.xml" Type="http://schemas.openxmlformats.org/officeDocument/2006/relationships/slideLayout"/><Relationship Id="rId7" Target="../slideLayouts/slideLayout16.xml" Type="http://schemas.openxmlformats.org/officeDocument/2006/relationships/slideLayout"/><Relationship Id="rId6" Target="../slideLayouts/slideLayout15.xml" Type="http://schemas.openxmlformats.org/officeDocument/2006/relationships/slideLayout"/><Relationship Id="rId5" Target="../slideLayouts/slideLayout14.xml" Type="http://schemas.openxmlformats.org/officeDocument/2006/relationships/slideLayout"/><Relationship Id="rId4" Target="../slideLayouts/slideLayout13.xml" Type="http://schemas.openxmlformats.org/officeDocument/2006/relationships/slideLayout"/><Relationship Id="rId3" Target="../slideLayouts/slideLayout12.xml" Type="http://schemas.openxmlformats.org/officeDocument/2006/relationships/slideLayout"/><Relationship Id="rId2" Target="../media/image1.jpeg" Type="http://schemas.openxmlformats.org/officeDocument/2006/relationships/image"/><Relationship Id="rId1" Target="../theme/theme4.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anchor="ctr" bIns="45720" lIns="91440" numCol="1" rIns="91440" rtlCol="0" tIns="45720" vert="horz">
            <a:normAutofit/>
          </a:bodyPr>
          <a:lstStyle/>
          <a:p>
            <a:r>
              <a:rPr altLang="nl-NL" lang="nl-NL"/>
              <a:t>Klik om de stijl te bewerken</a:t>
            </a:r>
          </a:p>
        </p:txBody>
      </p:sp>
      <p:sp>
        <p:nvSpPr>
          <p:cNvPr id="3" name="Tijdelijke aanduiding voor tekst 2"/>
          <p:cNvSpPr>
            <a:spLocks noGrp="1"/>
          </p:cNvSpPr>
          <p:nvPr>
            <p:ph idx="1" type="body"/>
          </p:nvPr>
        </p:nvSpPr>
        <p:spPr>
          <a:xfrm>
            <a:off x="457200" y="1600200"/>
            <a:ext cx="8229600" cy="4525963"/>
          </a:xfrm>
          <a:prstGeom prst="rect">
            <a:avLst/>
          </a:prstGeom>
        </p:spPr>
        <p:txBody>
          <a:bodyPr bIns="45720" lIns="91440" numCol="1" rIns="91440" rtlCol="0" tIns="45720" vert="horz">
            <a:normAutofit/>
          </a:bodyPr>
          <a:lstStyle/>
          <a:p>
            <a:pPr lvl="0"/>
            <a:r>
              <a:rPr altLang="nl-NL" lang="nl-NL"/>
              <a:t>Klik om de modelstijlen te bewerken</a:t>
            </a:r>
          </a:p>
          <a:p>
            <a:pPr lvl="1"/>
            <a:r>
              <a:rPr altLang="nl-NL" lang="nl-NL"/>
              <a:t>Tweede niveau</a:t>
            </a:r>
          </a:p>
          <a:p>
            <a:pPr lvl="2"/>
            <a:r>
              <a:rPr altLang="nl-NL" lang="nl-NL"/>
              <a:t>Derde niveau</a:t>
            </a:r>
          </a:p>
          <a:p>
            <a:pPr lvl="3"/>
            <a:r>
              <a:rPr altLang="nl-NL" lang="nl-NL"/>
              <a:t>Vierde niveau</a:t>
            </a:r>
          </a:p>
          <a:p>
            <a:pPr lvl="4"/>
            <a:r>
              <a:rPr altLang="nl-NL" lang="nl-NL"/>
              <a:t>Vijfde niveau</a:t>
            </a:r>
          </a:p>
        </p:txBody>
      </p:sp>
      <p:sp>
        <p:nvSpPr>
          <p:cNvPr id="4" name="Tijdelijke aanduiding voor datum 3"/>
          <p:cNvSpPr>
            <a:spLocks noGrp="1"/>
          </p:cNvSpPr>
          <p:nvPr>
            <p:ph idx="2" sz="half" type="dt"/>
          </p:nvPr>
        </p:nvSpPr>
        <p:spPr>
          <a:xfrm>
            <a:off x="457200" y="6356350"/>
            <a:ext cx="2133600" cy="365125"/>
          </a:xfrm>
          <a:prstGeom prst="rect">
            <a:avLst/>
          </a:prstGeom>
        </p:spPr>
        <p:txBody>
          <a:bodyPr anchor="ctr" bIns="45720" lIns="91440" numCol="1" rIns="91440" rtlCol="0" tIns="45720" vert="horz"/>
          <a:lstStyle>
            <a:lvl1pPr algn="l">
              <a:defRPr sz="1200">
                <a:solidFill>
                  <a:schemeClr val="tx1">
                    <a:tint val="75000"/>
                  </a:schemeClr>
                </a:solidFill>
              </a:defRPr>
            </a:lvl1pPr>
          </a:lstStyle>
          <a:p>
            <a:fld id="{E426DE5D-271E-488E-AD7C-8B85628F43D7}" type="datetimeFigureOut">
              <a:rPr altLang="nl-NL" lang="nl-NL" smtClean="0"/>
              <a:pPr/>
              <a:t>9-9-2016</a:t>
            </a:fld>
            <a:endParaRPr altLang="nl-NL" lang="nl-NL"/>
          </a:p>
        </p:txBody>
      </p:sp>
      <p:sp>
        <p:nvSpPr>
          <p:cNvPr id="5" name="Tijdelijke aanduiding voor voettekst 4"/>
          <p:cNvSpPr>
            <a:spLocks noGrp="1"/>
          </p:cNvSpPr>
          <p:nvPr>
            <p:ph idx="3" sz="quarter" type="ftr"/>
          </p:nvPr>
        </p:nvSpPr>
        <p:spPr>
          <a:xfrm>
            <a:off x="3124200" y="6356350"/>
            <a:ext cx="2895600" cy="365125"/>
          </a:xfrm>
          <a:prstGeom prst="rect">
            <a:avLst/>
          </a:prstGeom>
        </p:spPr>
        <p:txBody>
          <a:bodyPr anchor="ctr" bIns="45720" lIns="91440" numCol="1" rIns="91440" rtlCol="0" tIns="45720" vert="horz"/>
          <a:lstStyle>
            <a:lvl1pPr algn="ctr">
              <a:defRPr sz="1200">
                <a:solidFill>
                  <a:schemeClr val="tx1">
                    <a:tint val="75000"/>
                  </a:schemeClr>
                </a:solidFill>
              </a:defRPr>
            </a:lvl1pPr>
          </a:lstStyle>
          <a:p>
            <a:endParaRPr altLang="nl-NL" lang="nl-NL"/>
          </a:p>
        </p:txBody>
      </p:sp>
      <p:sp>
        <p:nvSpPr>
          <p:cNvPr id="6" name="Tijdelijke aanduiding voor dianummer 5"/>
          <p:cNvSpPr>
            <a:spLocks noGrp="1"/>
          </p:cNvSpPr>
          <p:nvPr>
            <p:ph idx="4" sz="quarter" type="sldNum"/>
          </p:nvPr>
        </p:nvSpPr>
        <p:spPr>
          <a:xfrm>
            <a:off x="6553200" y="6356350"/>
            <a:ext cx="2133600" cy="365125"/>
          </a:xfrm>
          <a:prstGeom prst="rect">
            <a:avLst/>
          </a:prstGeom>
        </p:spPr>
        <p:txBody>
          <a:bodyPr anchor="ctr" bIns="45720" lIns="91440" numCol="1" rIns="91440" rtlCol="0" tIns="45720" vert="horz"/>
          <a:lstStyle>
            <a:lvl1pPr algn="r">
              <a:defRPr sz="1200">
                <a:solidFill>
                  <a:schemeClr val="tx1">
                    <a:tint val="75000"/>
                  </a:schemeClr>
                </a:solidFill>
              </a:defRPr>
            </a:lvl1pPr>
          </a:lstStyle>
          <a:p>
            <a:fld id="{F5C2D00B-A867-4D08-BF10-89ABD03C23E2}" type="slidenum">
              <a:rPr altLang="nl-NL" lang="nl-NL" smtClean="0"/>
              <a:pPr/>
              <a:t>‹nr.›</a:t>
            </a:fld>
            <a:endParaRPr altLang="nl-NL" lang="nl-NL"/>
          </a:p>
        </p:txBody>
      </p:sp>
    </p:spTree>
  </p:cSld>
  <p:clrMap accent1="accent1" accent2="accent2" accent3="accent3" accent4="accent4" accent5="accent5" accent6="accent6" bg1="lt1" bg2="lt2" folHlink="folHlink" hlink="hlink" tx1="dk1" tx2="dk2"/>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txStyles>
    <p:titleStyle>
      <a:lvl1pPr algn="ctr" defTabSz="914400" eaLnBrk="1" hangingPunct="1" latinLnBrk="0" rtl="0">
        <a:spcBef>
          <a:spcPct val="0"/>
        </a:spcBef>
        <a:buNone/>
        <a:defRPr kern="1200" sz="4400">
          <a:solidFill>
            <a:schemeClr val="tx1"/>
          </a:solidFill>
          <a:latin typeface="+mj-lt"/>
          <a:ea typeface="+mj-ea"/>
          <a:cs typeface="+mj-cs"/>
        </a:defRPr>
      </a:lvl1pPr>
    </p:titleStyle>
    <p:bodyStyle>
      <a:lvl1pPr algn="l" defTabSz="914400" eaLnBrk="1" hangingPunct="1" indent="-342900" latinLnBrk="0" marL="342900" rtl="0">
        <a:spcBef>
          <a:spcPct val="20000"/>
        </a:spcBef>
        <a:buFont charset="0" pitchFamily="34" typeface="Arial"/>
        <a:buChar char="•"/>
        <a:defRPr kern="1200" sz="3200">
          <a:solidFill>
            <a:schemeClr val="tx1"/>
          </a:solidFill>
          <a:latin typeface="+mn-lt"/>
          <a:ea typeface="+mn-ea"/>
          <a:cs typeface="+mn-cs"/>
        </a:defRPr>
      </a:lvl1pPr>
      <a:lvl2pPr algn="l" defTabSz="914400" eaLnBrk="1" hangingPunct="1" indent="-285750" latinLnBrk="0" marL="742950" rtl="0">
        <a:spcBef>
          <a:spcPct val="20000"/>
        </a:spcBef>
        <a:buFont charset="0" pitchFamily="34" typeface="Arial"/>
        <a:buChar char="–"/>
        <a:defRPr kern="1200" sz="2800">
          <a:solidFill>
            <a:schemeClr val="tx1"/>
          </a:solidFill>
          <a:latin typeface="+mn-lt"/>
          <a:ea typeface="+mn-ea"/>
          <a:cs typeface="+mn-cs"/>
        </a:defRPr>
      </a:lvl2pPr>
      <a:lvl3pPr algn="l" defTabSz="914400" eaLnBrk="1" hangingPunct="1" indent="-228600" latinLnBrk="0" marL="1143000" rtl="0">
        <a:spcBef>
          <a:spcPct val="20000"/>
        </a:spcBef>
        <a:buFont charset="0" pitchFamily="34" typeface="Arial"/>
        <a:buChar char="•"/>
        <a:defRPr kern="1200" sz="2400">
          <a:solidFill>
            <a:schemeClr val="tx1"/>
          </a:solidFill>
          <a:latin typeface="+mn-lt"/>
          <a:ea typeface="+mn-ea"/>
          <a:cs typeface="+mn-cs"/>
        </a:defRPr>
      </a:lvl3pPr>
      <a:lvl4pPr algn="l" defTabSz="914400" eaLnBrk="1" hangingPunct="1" indent="-228600" latinLnBrk="0" marL="1600200" rtl="0">
        <a:spcBef>
          <a:spcPct val="20000"/>
        </a:spcBef>
        <a:buFont charset="0" pitchFamily="34" typeface="Arial"/>
        <a:buChar char="–"/>
        <a:defRPr kern="1200" sz="2000">
          <a:solidFill>
            <a:schemeClr val="tx1"/>
          </a:solidFill>
          <a:latin typeface="+mn-lt"/>
          <a:ea typeface="+mn-ea"/>
          <a:cs typeface="+mn-cs"/>
        </a:defRPr>
      </a:lvl4pPr>
      <a:lvl5pPr algn="l" defTabSz="914400" eaLnBrk="1" hangingPunct="1" indent="-228600" latinLnBrk="0" marL="2057400" rtl="0">
        <a:spcBef>
          <a:spcPct val="20000"/>
        </a:spcBef>
        <a:buFont charset="0" pitchFamily="34" typeface="Arial"/>
        <a:buChar char="»"/>
        <a:defRPr kern="1200" sz="2000">
          <a:solidFill>
            <a:schemeClr val="tx1"/>
          </a:solidFill>
          <a:latin typeface="+mn-lt"/>
          <a:ea typeface="+mn-ea"/>
          <a:cs typeface="+mn-cs"/>
        </a:defRPr>
      </a:lvl5pPr>
      <a:lvl6pPr algn="l" defTabSz="914400" eaLnBrk="1" hangingPunct="1" indent="-228600" latinLnBrk="0" marL="2514600" rtl="0">
        <a:spcBef>
          <a:spcPct val="20000"/>
        </a:spcBef>
        <a:buFont charset="0" pitchFamily="34" typeface="Arial"/>
        <a:buChar char="•"/>
        <a:defRPr kern="1200" sz="2000">
          <a:solidFill>
            <a:schemeClr val="tx1"/>
          </a:solidFill>
          <a:latin typeface="+mn-lt"/>
          <a:ea typeface="+mn-ea"/>
          <a:cs typeface="+mn-cs"/>
        </a:defRPr>
      </a:lvl6pPr>
      <a:lvl7pPr algn="l" defTabSz="914400" eaLnBrk="1" hangingPunct="1" indent="-228600" latinLnBrk="0" marL="2971800" rtl="0">
        <a:spcBef>
          <a:spcPct val="20000"/>
        </a:spcBef>
        <a:buFont charset="0" pitchFamily="34" typeface="Arial"/>
        <a:buChar char="•"/>
        <a:defRPr kern="1200" sz="2000">
          <a:solidFill>
            <a:schemeClr val="tx1"/>
          </a:solidFill>
          <a:latin typeface="+mn-lt"/>
          <a:ea typeface="+mn-ea"/>
          <a:cs typeface="+mn-cs"/>
        </a:defRPr>
      </a:lvl7pPr>
      <a:lvl8pPr algn="l" defTabSz="914400" eaLnBrk="1" hangingPunct="1" indent="-228600" latinLnBrk="0" marL="3429000" rtl="0">
        <a:spcBef>
          <a:spcPct val="20000"/>
        </a:spcBef>
        <a:buFont charset="0" pitchFamily="34" typeface="Arial"/>
        <a:buChar char="•"/>
        <a:defRPr kern="1200" sz="2000">
          <a:solidFill>
            <a:schemeClr val="tx1"/>
          </a:solidFill>
          <a:latin typeface="+mn-lt"/>
          <a:ea typeface="+mn-ea"/>
          <a:cs typeface="+mn-cs"/>
        </a:defRPr>
      </a:lvl8pPr>
      <a:lvl9pPr algn="l" defTabSz="914400" eaLnBrk="1" hangingPunct="1" indent="-228600" latinLnBrk="0" marL="3886200" rtl="0">
        <a:spcBef>
          <a:spcPct val="20000"/>
        </a:spcBef>
        <a:buFont charset="0" pitchFamily="34" typeface="Arial"/>
        <a:buChar char="•"/>
        <a:defRPr kern="1200" sz="2000">
          <a:solidFill>
            <a:schemeClr val="tx1"/>
          </a:solidFill>
          <a:latin typeface="+mn-lt"/>
          <a:ea typeface="+mn-ea"/>
          <a:cs typeface="+mn-cs"/>
        </a:defRPr>
      </a:lvl9pPr>
    </p:bodyStyle>
    <p:otherStyle>
      <a:defPPr>
        <a:defRPr altLang="nl-NL" lang="nl-NL"/>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2"/>
          <a:srcRect/>
          <a:stretch>
            <a:fillRect/>
          </a:stretch>
        </a:blipFill>
        <a:effectLst/>
      </p:bgPr>
    </p:bg>
    <p:spTree>
      <p:nvGrpSpPr>
        <p:cNvPr id="1" name=""/>
        <p:cNvGrpSpPr/>
        <p:nvPr/>
      </p:nvGrpSpPr>
      <p:grpSpPr>
        <a:xfrm>
          <a:off x="0" y="0"/>
          <a:ext cx="0" cy="0"/>
          <a:chOff x="0" y="0"/>
          <a:chExt cx="0" cy="0"/>
        </a:xfrm>
      </p:grpSpPr>
      <p:sp>
        <p:nvSpPr>
          <p:cNvPr id="1026" name="Rectangle 2"/>
          <p:cNvSpPr>
            <a:spLocks noChangeArrowheads="1" noGrp="1"/>
          </p:cNvSpPr>
          <p:nvPr>
            <p:ph type="title"/>
          </p:nvPr>
        </p:nvSpPr>
        <p:spPr>
          <a:xfrm>
            <a:off x="1798638" y="179388"/>
            <a:ext cx="6837362" cy="107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blurRad="63500" dir="2700000" dist="38099" rotWithShape="0">
                    <a:schemeClr val="bg2">
                      <a:alpha val="74998"/>
                    </a:schemeClr>
                  </a:outerShdw>
                </a:effectLst>
              </a14:hiddenEffects>
            </a:ext>
          </a:extLst>
        </p:spPr>
        <p:txBody>
          <a:bodyPr anchor="ctr" anchorCtr="0" bIns="45720" compatLnSpc="1" lIns="91440" numCol="1" rIns="91440" tIns="45720" vert="horz" wrap="square">
            <a:prstTxWarp prst="textNoShape">
              <a:avLst/>
            </a:prstTxWarp>
          </a:bodyPr>
          <a:lstStyle/>
          <a:p>
            <a:pPr lvl="0"/>
            <a:r>
              <a:rPr lang="en-US"/>
              <a:t>Click to edit Master title style</a:t>
            </a:r>
          </a:p>
        </p:txBody>
      </p:sp>
      <p:sp>
        <p:nvSpPr>
          <p:cNvPr id="1027" name="Rectangle 3"/>
          <p:cNvSpPr>
            <a:spLocks noChangeArrowheads="1" noGrp="1"/>
          </p:cNvSpPr>
          <p:nvPr>
            <p:ph idx="1" type="body"/>
          </p:nvPr>
        </p:nvSpPr>
        <p:spPr>
          <a:xfrm>
            <a:off x="455613" y="2514600"/>
            <a:ext cx="8231187" cy="3656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blurRad="63500" dir="2700000" dist="38099" rotWithShape="0">
                    <a:schemeClr val="bg2">
                      <a:alpha val="74998"/>
                    </a:schemeClr>
                  </a:outerShdw>
                </a:effectLst>
              </a14:hiddenEffects>
            </a:ext>
          </a:extLst>
        </p:spPr>
        <p:txBody>
          <a:bodyPr anchor="t" anchorCtr="0" bIns="45720" compatLnSpc="1" lIns="91440" numCol="1" rIns="91440" tIns="45720" vert="horz" wrap="square">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ChangeArrowheads="1" noGrp="1"/>
          </p:cNvSpPr>
          <p:nvPr>
            <p:ph idx="2" sz="half" type="dt"/>
          </p:nvPr>
        </p:nvSpPr>
        <p:spPr>
          <a:xfrm>
            <a:off x="455613" y="6248400"/>
            <a:ext cx="2133600"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dir="2700000" dist="35921" rotWithShape="0">
                    <a:schemeClr val="bg2"/>
                  </a:outerShdw>
                </a:effectLst>
              </a14:hiddenEffects>
            </a:ext>
          </a:extLst>
        </p:spPr>
        <p:txBody>
          <a:bodyPr anchor="t" anchorCtr="0" bIns="45720" compatLnSpc="1" lIns="91440" numCol="1" rIns="91440" tIns="45720" vert="horz" wrap="square">
            <a:prstTxWarp prst="textNoShape">
              <a:avLst/>
            </a:prstTxWarp>
          </a:bodyPr>
          <a:lstStyle>
            <a:lvl1pPr>
              <a:defRPr sz="1400">
                <a:latin charset="0" pitchFamily="18" typeface="Times"/>
                <a:ea typeface="+mn-ea"/>
                <a:cs typeface="+mn-cs"/>
              </a:defRPr>
            </a:lvl1pPr>
          </a:lstStyle>
          <a:p>
            <a:fld id="{E426DE5D-271E-488E-AD7C-8B85628F43D7}" type="datetimeFigureOut">
              <a:rPr altLang="nl-NL" lang="nl-NL" smtClean="0"/>
              <a:pPr/>
              <a:t>9-9-2016</a:t>
            </a:fld>
            <a:endParaRPr altLang="nl-NL" lang="nl-NL"/>
          </a:p>
        </p:txBody>
      </p:sp>
      <p:sp>
        <p:nvSpPr>
          <p:cNvPr id="1029" name="Rectangle 5"/>
          <p:cNvSpPr>
            <a:spLocks noChangeArrowheads="1" noGrp="1"/>
          </p:cNvSpPr>
          <p:nvPr>
            <p:ph idx="3" sz="quarter" type="ftr"/>
          </p:nvPr>
        </p:nvSpPr>
        <p:spPr>
          <a:xfrm>
            <a:off x="3124200" y="6243638"/>
            <a:ext cx="2895600" cy="474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dir="2700000" dist="35921" rotWithShape="0">
                    <a:schemeClr val="bg2"/>
                  </a:outerShdw>
                </a:effectLst>
              </a14:hiddenEffects>
            </a:ext>
          </a:extLst>
        </p:spPr>
        <p:txBody>
          <a:bodyPr anchor="t" anchorCtr="0" bIns="45720" compatLnSpc="1" lIns="91440" numCol="1" rIns="91440" tIns="45720" vert="horz" wrap="square">
            <a:prstTxWarp prst="textNoShape">
              <a:avLst/>
            </a:prstTxWarp>
          </a:bodyPr>
          <a:lstStyle>
            <a:lvl1pPr algn="ctr">
              <a:defRPr sz="1400">
                <a:latin typeface="+mn-lt"/>
                <a:ea typeface="+mn-ea"/>
                <a:cs typeface="+mn-cs"/>
              </a:defRPr>
            </a:lvl1pPr>
          </a:lstStyle>
          <a:p>
            <a:endParaRPr altLang="nl-NL" lang="nl-NL"/>
          </a:p>
        </p:txBody>
      </p:sp>
      <p:sp>
        <p:nvSpPr>
          <p:cNvPr id="1030" name="Rectangle 6"/>
          <p:cNvSpPr>
            <a:spLocks noChangeArrowheads="1" noGrp="1"/>
          </p:cNvSpPr>
          <p:nvPr>
            <p:ph idx="4" sz="quarter" type="sldNum"/>
          </p:nvPr>
        </p:nvSpPr>
        <p:spPr>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dir="2700000" dist="35921" rotWithShape="0">
                    <a:schemeClr val="bg2"/>
                  </a:outerShdw>
                </a:effectLst>
              </a14:hiddenEffects>
            </a:ext>
          </a:extLst>
        </p:spPr>
        <p:txBody>
          <a:bodyPr anchor="t" anchorCtr="0" bIns="45720" compatLnSpc="1" lIns="91440" numCol="1" rIns="91440" tIns="45720" vert="horz" wrap="square">
            <a:prstTxWarp prst="textNoShape">
              <a:avLst/>
            </a:prstTxWarp>
          </a:bodyPr>
          <a:lstStyle>
            <a:lvl1pPr algn="r">
              <a:defRPr sz="1400"/>
            </a:lvl1pPr>
          </a:lstStyle>
          <a:p>
            <a:fld id="{F5C2D00B-A867-4D08-BF10-89ABD03C23E2}" type="slidenum">
              <a:rPr altLang="nl-NL" lang="nl-NL" smtClean="0"/>
              <a:pPr/>
              <a:t>‹nr.›</a:t>
            </a:fld>
            <a:endParaRPr altLang="nl-NL" lang="nl-NL"/>
          </a:p>
        </p:txBody>
      </p:sp>
    </p:spTree>
    <p:extLst>
      <p:ext uri="{BB962C8B-B14F-4D97-AF65-F5344CB8AC3E}">
        <p14:creationId xmlns:p14="http://schemas.microsoft.com/office/powerpoint/2010/main" val="3903205415"/>
      </p:ext>
    </p:extLst>
  </p:cSld>
  <p:clrMap accent1="accent1" accent2="accent2" accent3="accent3" accent4="accent4" accent5="accent5" accent6="accent6" bg1="lt1" bg2="lt2" folHlink="folHlink" hlink="hlink" tx1="dk1" tx2="dk2"/>
  <p:sldLayoutIdLst>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Lst>
  <p:txStyles>
    <p:titleStyle>
      <a:lvl1pPr algn="l" eaLnBrk="0" fontAlgn="base" hangingPunct="0" rtl="0">
        <a:spcBef>
          <a:spcPct val="0"/>
        </a:spcBef>
        <a:spcAft>
          <a:spcPct val="0"/>
        </a:spcAft>
        <a:defRPr b="1" sz="3200">
          <a:solidFill>
            <a:schemeClr val="tx2"/>
          </a:solidFill>
          <a:latin typeface="+mj-lt"/>
          <a:ea charset="-128" pitchFamily="34" typeface="MS PGothic"/>
          <a:cs charset="0" typeface="ＭＳ Ｐゴシック"/>
        </a:defRPr>
      </a:lvl1pPr>
      <a:lvl2pPr algn="l" eaLnBrk="0" fontAlgn="base" hangingPunct="0" rtl="0">
        <a:spcBef>
          <a:spcPct val="0"/>
        </a:spcBef>
        <a:spcAft>
          <a:spcPct val="0"/>
        </a:spcAft>
        <a:defRPr b="1" sz="3200">
          <a:solidFill>
            <a:schemeClr val="tx2"/>
          </a:solidFill>
          <a:latin charset="0" pitchFamily="34" typeface="Trebuchet MS"/>
          <a:ea charset="-128" pitchFamily="34" typeface="MS PGothic"/>
          <a:cs charset="0" typeface="ＭＳ Ｐゴシック"/>
        </a:defRPr>
      </a:lvl2pPr>
      <a:lvl3pPr algn="l" eaLnBrk="0" fontAlgn="base" hangingPunct="0" rtl="0">
        <a:spcBef>
          <a:spcPct val="0"/>
        </a:spcBef>
        <a:spcAft>
          <a:spcPct val="0"/>
        </a:spcAft>
        <a:defRPr b="1" sz="3200">
          <a:solidFill>
            <a:schemeClr val="tx2"/>
          </a:solidFill>
          <a:latin charset="0" pitchFamily="34" typeface="Trebuchet MS"/>
          <a:ea charset="-128" pitchFamily="34" typeface="MS PGothic"/>
          <a:cs charset="0" typeface="ＭＳ Ｐゴシック"/>
        </a:defRPr>
      </a:lvl3pPr>
      <a:lvl4pPr algn="l" eaLnBrk="0" fontAlgn="base" hangingPunct="0" rtl="0">
        <a:spcBef>
          <a:spcPct val="0"/>
        </a:spcBef>
        <a:spcAft>
          <a:spcPct val="0"/>
        </a:spcAft>
        <a:defRPr b="1" sz="3200">
          <a:solidFill>
            <a:schemeClr val="tx2"/>
          </a:solidFill>
          <a:latin charset="0" pitchFamily="34" typeface="Trebuchet MS"/>
          <a:ea charset="-128" pitchFamily="34" typeface="MS PGothic"/>
          <a:cs charset="0" typeface="ＭＳ Ｐゴシック"/>
        </a:defRPr>
      </a:lvl4pPr>
      <a:lvl5pPr algn="l" eaLnBrk="0" fontAlgn="base" hangingPunct="0" rtl="0">
        <a:spcBef>
          <a:spcPct val="0"/>
        </a:spcBef>
        <a:spcAft>
          <a:spcPct val="0"/>
        </a:spcAft>
        <a:defRPr b="1" sz="3200">
          <a:solidFill>
            <a:schemeClr val="tx2"/>
          </a:solidFill>
          <a:latin charset="0" pitchFamily="34" typeface="Trebuchet MS"/>
          <a:ea charset="-128" pitchFamily="34" typeface="MS PGothic"/>
          <a:cs charset="0" typeface="ＭＳ Ｐゴシック"/>
        </a:defRPr>
      </a:lvl5pPr>
      <a:lvl6pPr algn="l" fontAlgn="base" marL="457200" rtl="0">
        <a:spcBef>
          <a:spcPct val="0"/>
        </a:spcBef>
        <a:spcAft>
          <a:spcPct val="0"/>
        </a:spcAft>
        <a:defRPr b="1" sz="3200">
          <a:solidFill>
            <a:schemeClr val="tx2"/>
          </a:solidFill>
          <a:latin charset="0" pitchFamily="34" typeface="Trebuchet MS"/>
        </a:defRPr>
      </a:lvl6pPr>
      <a:lvl7pPr algn="l" fontAlgn="base" marL="914400" rtl="0">
        <a:spcBef>
          <a:spcPct val="0"/>
        </a:spcBef>
        <a:spcAft>
          <a:spcPct val="0"/>
        </a:spcAft>
        <a:defRPr b="1" sz="3200">
          <a:solidFill>
            <a:schemeClr val="tx2"/>
          </a:solidFill>
          <a:latin charset="0" pitchFamily="34" typeface="Trebuchet MS"/>
        </a:defRPr>
      </a:lvl7pPr>
      <a:lvl8pPr algn="l" fontAlgn="base" marL="1371600" rtl="0">
        <a:spcBef>
          <a:spcPct val="0"/>
        </a:spcBef>
        <a:spcAft>
          <a:spcPct val="0"/>
        </a:spcAft>
        <a:defRPr b="1" sz="3200">
          <a:solidFill>
            <a:schemeClr val="tx2"/>
          </a:solidFill>
          <a:latin charset="0" pitchFamily="34" typeface="Trebuchet MS"/>
        </a:defRPr>
      </a:lvl8pPr>
      <a:lvl9pPr algn="l" fontAlgn="base" marL="1828800" rtl="0">
        <a:spcBef>
          <a:spcPct val="0"/>
        </a:spcBef>
        <a:spcAft>
          <a:spcPct val="0"/>
        </a:spcAft>
        <a:defRPr b="1" sz="3200">
          <a:solidFill>
            <a:schemeClr val="tx2"/>
          </a:solidFill>
          <a:latin charset="0" pitchFamily="34" typeface="Trebuchet MS"/>
        </a:defRPr>
      </a:lvl9pPr>
    </p:titleStyle>
    <p:bodyStyle>
      <a:lvl1pPr algn="l" eaLnBrk="0" fontAlgn="base" hangingPunct="0" indent="-342900" marL="342900" rtl="0">
        <a:spcBef>
          <a:spcPct val="20000"/>
        </a:spcBef>
        <a:spcAft>
          <a:spcPct val="0"/>
        </a:spcAft>
        <a:buChar char="•"/>
        <a:defRPr b="1" sz="2800">
          <a:solidFill>
            <a:schemeClr val="tx1"/>
          </a:solidFill>
          <a:latin typeface="+mn-lt"/>
          <a:ea charset="-128" pitchFamily="34" typeface="MS PGothic"/>
          <a:cs charset="0" typeface="ＭＳ Ｐゴシック"/>
        </a:defRPr>
      </a:lvl1pPr>
      <a:lvl2pPr algn="l" eaLnBrk="0" fontAlgn="base" hangingPunct="0" indent="-285750" marL="742950" rtl="0">
        <a:spcBef>
          <a:spcPct val="20000"/>
        </a:spcBef>
        <a:spcAft>
          <a:spcPct val="0"/>
        </a:spcAft>
        <a:buFont charset="0" panose="02020603050405020304" pitchFamily="18" typeface="Times"/>
        <a:buChar char="•"/>
        <a:defRPr b="1" sz="2800">
          <a:solidFill>
            <a:schemeClr val="tx1"/>
          </a:solidFill>
          <a:latin typeface="+mn-lt"/>
          <a:ea charset="-128" pitchFamily="34" typeface="MS PGothic"/>
        </a:defRPr>
      </a:lvl2pPr>
      <a:lvl3pPr algn="l" eaLnBrk="0" fontAlgn="base" hangingPunct="0" indent="-228600" marL="1143000" rtl="0">
        <a:spcBef>
          <a:spcPct val="20000"/>
        </a:spcBef>
        <a:spcAft>
          <a:spcPct val="0"/>
        </a:spcAft>
        <a:buChar char="•"/>
        <a:defRPr b="1" sz="2400">
          <a:solidFill>
            <a:schemeClr val="tx1"/>
          </a:solidFill>
          <a:latin typeface="+mn-lt"/>
          <a:ea charset="-128" pitchFamily="34" typeface="MS PGothic"/>
        </a:defRPr>
      </a:lvl3pPr>
      <a:lvl4pPr algn="l" eaLnBrk="0" fontAlgn="base" hangingPunct="0" indent="-228600" marL="1600200" rtl="0">
        <a:spcBef>
          <a:spcPct val="20000"/>
        </a:spcBef>
        <a:spcAft>
          <a:spcPct val="0"/>
        </a:spcAft>
        <a:buFont charset="0" panose="02020603050405020304" pitchFamily="18" typeface="Times"/>
        <a:buChar char="•"/>
        <a:defRPr b="1" sz="2000">
          <a:solidFill>
            <a:schemeClr val="tx1"/>
          </a:solidFill>
          <a:latin typeface="+mn-lt"/>
          <a:ea charset="-128" pitchFamily="34" typeface="MS PGothic"/>
        </a:defRPr>
      </a:lvl4pPr>
      <a:lvl5pPr algn="l" eaLnBrk="0" fontAlgn="base" hangingPunct="0" indent="-228600" marL="2057400" rtl="0">
        <a:spcBef>
          <a:spcPct val="20000"/>
        </a:spcBef>
        <a:spcAft>
          <a:spcPct val="0"/>
        </a:spcAft>
        <a:buFont charset="0" panose="02020603050405020304" pitchFamily="18" typeface="Times"/>
        <a:buChar char="•"/>
        <a:defRPr b="1" sz="2000">
          <a:solidFill>
            <a:schemeClr val="tx1"/>
          </a:solidFill>
          <a:latin typeface="+mn-lt"/>
          <a:ea charset="-128" pitchFamily="34" typeface="MS PGothic"/>
        </a:defRPr>
      </a:lvl5pPr>
      <a:lvl6pPr algn="l" fontAlgn="base" indent="-228600" marL="2514600" rtl="0">
        <a:spcBef>
          <a:spcPct val="20000"/>
        </a:spcBef>
        <a:spcAft>
          <a:spcPct val="0"/>
        </a:spcAft>
        <a:buFont charset="0" pitchFamily="18" typeface="Times"/>
        <a:buChar char="•"/>
        <a:defRPr b="1" sz="2000">
          <a:solidFill>
            <a:schemeClr val="tx1"/>
          </a:solidFill>
          <a:latin typeface="+mn-lt"/>
        </a:defRPr>
      </a:lvl6pPr>
      <a:lvl7pPr algn="l" fontAlgn="base" indent="-228600" marL="2971800" rtl="0">
        <a:spcBef>
          <a:spcPct val="20000"/>
        </a:spcBef>
        <a:spcAft>
          <a:spcPct val="0"/>
        </a:spcAft>
        <a:buFont charset="0" pitchFamily="18" typeface="Times"/>
        <a:buChar char="•"/>
        <a:defRPr b="1" sz="2000">
          <a:solidFill>
            <a:schemeClr val="tx1"/>
          </a:solidFill>
          <a:latin typeface="+mn-lt"/>
        </a:defRPr>
      </a:lvl7pPr>
      <a:lvl8pPr algn="l" fontAlgn="base" indent="-228600" marL="3429000" rtl="0">
        <a:spcBef>
          <a:spcPct val="20000"/>
        </a:spcBef>
        <a:spcAft>
          <a:spcPct val="0"/>
        </a:spcAft>
        <a:buFont charset="0" pitchFamily="18" typeface="Times"/>
        <a:buChar char="•"/>
        <a:defRPr b="1" sz="2000">
          <a:solidFill>
            <a:schemeClr val="tx1"/>
          </a:solidFill>
          <a:latin typeface="+mn-lt"/>
        </a:defRPr>
      </a:lvl8pPr>
      <a:lvl9pPr algn="l" fontAlgn="base" indent="-228600" marL="3886200" rtl="0">
        <a:spcBef>
          <a:spcPct val="20000"/>
        </a:spcBef>
        <a:spcAft>
          <a:spcPct val="0"/>
        </a:spcAft>
        <a:buFont charset="0" pitchFamily="18" typeface="Times"/>
        <a:buChar char="•"/>
        <a:defRPr b="1" sz="2000">
          <a:solidFill>
            <a:schemeClr val="tx1"/>
          </a:solidFill>
          <a:latin typeface="+mn-lt"/>
        </a:defRPr>
      </a:lvl9pPr>
    </p:bodyStyle>
    <p:otherStyle>
      <a:defPPr>
        <a:defRPr altLang="nl-NL" lang="nl-NL"/>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arget="../media/image4.png" Type="http://schemas.openxmlformats.org/officeDocument/2006/relationships/image"/><Relationship Id="rId5" Target="../media/image3.png" Type="http://schemas.openxmlformats.org/officeDocument/2006/relationships/image"/><Relationship Id="rId4" Target="../media/image1.jpeg" Type="http://schemas.openxmlformats.org/officeDocument/2006/relationships/image"/><Relationship Id="rId3" Target="../theme/themeOverride11.xml" Type="http://schemas.openxmlformats.org/officeDocument/2006/relationships/themeOverride"/><Relationship Id="rId2" Target="../notesSlides/notesSlide1.xml" Type="http://schemas.openxmlformats.org/officeDocument/2006/relationships/notesSlide"/><Relationship Id="rId1" Target="../slideLayouts/slideLayout23.xml" Type="http://schemas.openxmlformats.org/officeDocument/2006/relationships/slideLayout"/></Relationships>
</file>

<file path=ppt/slides/_rels/slide2.xml.rels><?xml version="1.0" encoding="UTF-8" standalone="yes"?><Relationships xmlns="http://schemas.openxmlformats.org/package/2006/relationships"><Relationship Id="rId2" Target="../notesSlides/notesSlide2.xml" Type="http://schemas.openxmlformats.org/officeDocument/2006/relationships/notesSlide"/><Relationship Id="rId1" Target="../slideLayouts/slideLayout13.xml" Type="http://schemas.openxmlformats.org/officeDocument/2006/relationships/slideLayout"/></Relationships>
</file>

<file path=ppt/slides/_rels/slide3.xml.rels><?xml version="1.0" encoding="UTF-8" standalone="yes"?><Relationships xmlns="http://schemas.openxmlformats.org/package/2006/relationships"><Relationship Id="rId2" Target="../notesSlides/notesSlide3.xml" Type="http://schemas.openxmlformats.org/officeDocument/2006/relationships/notesSlide"/><Relationship Id="rId1" Target="../slideLayouts/slideLayout13.xml" Type="http://schemas.openxmlformats.org/officeDocument/2006/relationships/slideLayout"/></Relationships>
</file>

<file path=ppt/slides/_rels/slide4.xml.rels><?xml version="1.0" encoding="UTF-8" standalone="yes"?><Relationships xmlns="http://schemas.openxmlformats.org/package/2006/relationships"><Relationship Id="rId5" Target="../media/image8.tiff" Type="http://schemas.openxmlformats.org/officeDocument/2006/relationships/image"/><Relationship Id="rId4" Target="../media/image7.tiff" Type="http://schemas.openxmlformats.org/officeDocument/2006/relationships/image"/><Relationship Id="rId3" Target="../media/image6.tiff" Type="http://schemas.openxmlformats.org/officeDocument/2006/relationships/image"/><Relationship Id="rId2" Target="../notesSlides/notesSlide4.xml" Type="http://schemas.openxmlformats.org/officeDocument/2006/relationships/notesSlide"/><Relationship Id="rId1" Target="../slideLayouts/slideLayout7.xml" Type="http://schemas.openxmlformats.org/officeDocument/2006/relationships/slideLayout"/></Relationships>
</file>

<file path=ppt/slides/_rels/slide5.xml.rels><?xml version="1.0" encoding="UTF-8" standalone="yes"?><Relationships xmlns="http://schemas.openxmlformats.org/package/2006/relationships"><Relationship Id="rId4" Target="../media/image10.tiff" Type="http://schemas.openxmlformats.org/officeDocument/2006/relationships/image"/><Relationship Id="rId3" Target="../media/image9.tiff" Type="http://schemas.openxmlformats.org/officeDocument/2006/relationships/image"/><Relationship Id="rId2" Target="../notesSlides/notesSlide5.xml" Type="http://schemas.openxmlformats.org/officeDocument/2006/relationships/notesSlide"/><Relationship Id="rId1" Target="../slideLayouts/slideLayout7.xml" Type="http://schemas.openxmlformats.org/officeDocument/2006/relationships/slideLayout"/></Relationships>
</file>

<file path=ppt/slides/_rels/slide6.xml.rels><?xml version="1.0" encoding="UTF-8" standalone="yes"?><Relationships xmlns="http://schemas.openxmlformats.org/package/2006/relationships"><Relationship Id="rId1" Target="../slideLayouts/slideLayout13.xml" Type="http://schemas.openxmlformats.org/officeDocument/2006/relationships/slideLayout"/></Relationships>
</file>

<file path=ppt/slides/_rels/slide7.xml.rels><?xml version="1.0" encoding="UTF-8" standalone="yes"?><Relationships xmlns="http://schemas.openxmlformats.org/package/2006/relationships"><Relationship Id="rId4" Target="../media/image11.png" Type="http://schemas.openxmlformats.org/officeDocument/2006/relationships/image"/><Relationship Id="rId3" Target="../media/image1.jpeg" Type="http://schemas.openxmlformats.org/officeDocument/2006/relationships/image"/><Relationship Id="rId2" Target="../theme/themeOverride10.xml" Type="http://schemas.openxmlformats.org/officeDocument/2006/relationships/themeOverride"/><Relationship Id="rId1" Target="../slideLayouts/slideLayout17.xml" Type="http://schemas.openxmlformats.org/officeDocument/2006/relationships/slideLayout"/></Relationships>
</file>

<file path=ppt/slides/_rels/slide8.xml.rels><?xml version="1.0" encoding="UTF-8" standalone="yes"?><Relationships xmlns="http://schemas.openxmlformats.org/package/2006/relationships"><Relationship Id="rId3" Target="../media/image13.tiff" Type="http://schemas.openxmlformats.org/officeDocument/2006/relationships/image"/><Relationship Id="rId2" Target="../notesSlides/notesSlide6.xml" Type="http://schemas.openxmlformats.org/officeDocument/2006/relationships/notesSlide"/><Relationship Id="rId1" Target="../slideLayouts/slideLayout13.xml" Type="http://schemas.openxmlformats.org/officeDocument/2006/relationships/slideLayout"/></Relationships>
</file>

<file path=ppt/slides/_rels/slide9.xml.rels><?xml version="1.0" encoding="UTF-8" standalone="yes"?><Relationships xmlns="http://schemas.openxmlformats.org/package/2006/relationships"><Relationship Id="rId2" Target="../media/image14.tiff" Type="http://schemas.openxmlformats.org/officeDocument/2006/relationships/image"/><Relationship Id="rId1" Target="../slideLayouts/slideLayout13.xml" Type="http://schemas.openxmlformats.org/officeDocument/2006/relationships/slideLayout"/></Relationships>
</file>

<file path=ppt/slides/_rels/slide10.xml.rels><?xml version="1.0" encoding="UTF-8" standalone="yes"?><Relationships xmlns="http://schemas.openxmlformats.org/package/2006/relationships"><Relationship Id="rId3" Target="../media/image15.tiff" Type="http://schemas.openxmlformats.org/officeDocument/2006/relationships/image"/><Relationship Id="rId2" Target="../notesSlides/notesSlide7.xml" Type="http://schemas.openxmlformats.org/officeDocument/2006/relationships/notesSlide"/><Relationship Id="rId1" Target="../slideLayouts/slideLayout13.xml" Type="http://schemas.openxmlformats.org/officeDocument/2006/relationships/slideLayout"/></Relationships>
</file>

<file path=ppt/slides/_rels/slide11.xml.rels><?xml version="1.0" encoding="UTF-8" standalone="yes"?><Relationships xmlns="http://schemas.openxmlformats.org/package/2006/relationships"><Relationship Id="rId2" Target="../media/image16.tiff" Type="http://schemas.openxmlformats.org/officeDocument/2006/relationships/image"/><Relationship Id="rId1" Target="../slideLayouts/slideLayout13.xml" Type="http://schemas.openxmlformats.org/officeDocument/2006/relationships/slideLayout"/></Relationships>
</file>

<file path=ppt/slides/_rels/slide12.xml.rels><?xml version="1.0" encoding="UTF-8" standalone="yes"?><Relationships xmlns="http://schemas.openxmlformats.org/package/2006/relationships"><Relationship Id="rId2" Target="../media/image17.tiff" Type="http://schemas.openxmlformats.org/officeDocument/2006/relationships/image"/><Relationship Id="rId1" Target="../slideLayouts/slideLayout13.xml" Type="http://schemas.openxmlformats.org/officeDocument/2006/relationships/slideLayout"/></Relationships>
</file>

<file path=ppt/slides/_rels/slide13.xml.rels><?xml version="1.0" encoding="UTF-8" standalone="yes"?><Relationships xmlns="http://schemas.openxmlformats.org/package/2006/relationships"><Relationship Id="rId4" Target="../media/image10.tiff" Type="http://schemas.openxmlformats.org/officeDocument/2006/relationships/image"/><Relationship Id="rId3" Target="../media/image1.jpeg" Type="http://schemas.openxmlformats.org/officeDocument/2006/relationships/image"/><Relationship Id="rId2" Target="../theme/themeOverride7.xml" Type="http://schemas.openxmlformats.org/officeDocument/2006/relationships/themeOverride"/><Relationship Id="rId1" Target="../slideLayouts/slideLayout13.xml" Type="http://schemas.openxmlformats.org/officeDocument/2006/relationships/slideLayout"/></Relationships>
</file>

<file path=ppt/slides/_rels/slide14.xml.rels><?xml version="1.0" encoding="UTF-8" standalone="yes"?><Relationships xmlns="http://schemas.openxmlformats.org/package/2006/relationships"><Relationship Id="rId4" Target="../media/image1.jpeg" Type="http://schemas.openxmlformats.org/officeDocument/2006/relationships/image"/><Relationship Id="rId3" Target="../theme/themeOverride8.xml" Type="http://schemas.openxmlformats.org/officeDocument/2006/relationships/themeOverride"/><Relationship Id="rId2" Target="../notesSlides/notesSlide8.xml" Type="http://schemas.openxmlformats.org/officeDocument/2006/relationships/notesSlide"/><Relationship Id="rId1" Target="../slideLayouts/slideLayout13.xml" Type="http://schemas.openxmlformats.org/officeDocument/2006/relationships/slideLayout"/></Relationships>
</file>

<file path=ppt/slides/_rels/slide15.xml.rels><?xml version="1.0" encoding="UTF-8" standalone="yes"?><Relationships xmlns="http://schemas.openxmlformats.org/package/2006/relationships"><Relationship Id="rId6" Target="../media/image20.png" Type="http://schemas.openxmlformats.org/officeDocument/2006/relationships/image"/><Relationship Id="rId5" Target="../media/image19.png" Type="http://schemas.openxmlformats.org/officeDocument/2006/relationships/image"/><Relationship Id="rId4" Target="../media/image18.png" Type="http://schemas.openxmlformats.org/officeDocument/2006/relationships/image"/><Relationship Id="rId3" Target="../media/image1.jpeg" Type="http://schemas.openxmlformats.org/officeDocument/2006/relationships/image"/><Relationship Id="rId2" Target="../theme/themeOverride9.xml" Type="http://schemas.openxmlformats.org/officeDocument/2006/relationships/themeOverride"/><Relationship Id="rId1" Target="../slideLayouts/slideLayout13.xml" Type="http://schemas.openxmlformats.org/officeDocument/2006/relationships/slideLayout"/></Relationships>
</file>

<file path=ppt/slides/_rels/slide16.xml.rels><?xml version="1.0" encoding="UTF-8" standalone="yes"?><Relationships xmlns="http://schemas.openxmlformats.org/package/2006/relationships"><Relationship Id="rId4" Target="../media/image21.tiff" Type="http://schemas.openxmlformats.org/officeDocument/2006/relationships/image"/><Relationship Id="rId3" Target="../media/image1.jpeg" Type="http://schemas.openxmlformats.org/officeDocument/2006/relationships/image"/><Relationship Id="rId2" Target="../theme/themeOverride6.xml" Type="http://schemas.openxmlformats.org/officeDocument/2006/relationships/themeOverride"/><Relationship Id="rId1" Target="../slideLayouts/slideLayout13.xml" Type="http://schemas.openxmlformats.org/officeDocument/2006/relationships/slideLayout"/></Relationships>
</file>

<file path=ppt/slides/_rels/slide17.xml.rels><?xml version="1.0" encoding="UTF-8" standalone="yes"?><Relationships xmlns="http://schemas.openxmlformats.org/package/2006/relationships"><Relationship Id="rId4" Target="../media/image1.jpeg" Type="http://schemas.openxmlformats.org/officeDocument/2006/relationships/image"/><Relationship Id="rId3" Target="../theme/themeOverride5.xml" Type="http://schemas.openxmlformats.org/officeDocument/2006/relationships/themeOverride"/><Relationship Id="rId2" Target="../notesSlides/notesSlide9.xml" Type="http://schemas.openxmlformats.org/officeDocument/2006/relationships/notesSlide"/><Relationship Id="rId1" Target="../slideLayouts/slideLayout13.xml" Type="http://schemas.openxmlformats.org/officeDocument/2006/relationships/slideLayout"/></Relationships>
</file>

<file path=ppt/slides/_rels/slide18.xml.rels><?xml version="1.0" encoding="UTF-8" standalone="yes"?><Relationships xmlns="http://schemas.openxmlformats.org/package/2006/relationships"><Relationship Id="rId1" Target="../slideLayouts/slideLayout13.xml" Type="http://schemas.openxmlformats.org/officeDocument/2006/relationships/slideLayout"/></Relationships>
</file>

<file path=ppt/slides/_rels/slide19.xml.rels><?xml version="1.0" encoding="UTF-8" standalone="yes"?><Relationships xmlns="http://schemas.openxmlformats.org/package/2006/relationships"><Relationship Id="rId2" Target="../notesSlides/notesSlide10.xml" Type="http://schemas.openxmlformats.org/officeDocument/2006/relationships/notesSlide"/><Relationship Id="rId1" Target="../slideLayouts/slideLayout13.xml" Type="http://schemas.openxmlformats.org/officeDocument/2006/relationships/slideLayout"/></Relationships>
</file>

<file path=ppt/slides/_rels/slide20.xml.rels><?xml version="1.0" encoding="UTF-8" standalone="yes"?><Relationships xmlns="http://schemas.openxmlformats.org/package/2006/relationships"><Relationship Id="rId2" Target="../notesSlides/notesSlide11.xml" Type="http://schemas.openxmlformats.org/officeDocument/2006/relationships/notesSlide"/><Relationship Id="rId1" Target="../slideLayouts/slideLayout13.xml" Type="http://schemas.openxmlformats.org/officeDocument/2006/relationships/slideLayout"/></Relationships>
</file>

<file path=ppt/slides/_rels/slide21.xml.rels><?xml version="1.0" encoding="UTF-8" standalone="yes"?><Relationships xmlns="http://schemas.openxmlformats.org/package/2006/relationships"><Relationship Id="rId4" Target="../media/image6.tiff" Type="http://schemas.openxmlformats.org/officeDocument/2006/relationships/image"/><Relationship Id="rId3" Target="../media/image1.jpeg" Type="http://schemas.openxmlformats.org/officeDocument/2006/relationships/image"/><Relationship Id="rId2" Target="../theme/themeOverride4.xml" Type="http://schemas.openxmlformats.org/officeDocument/2006/relationships/themeOverride"/><Relationship Id="rId1" Target="../slideLayouts/slideLayout13.xml" Type="http://schemas.openxmlformats.org/officeDocument/2006/relationships/slideLayout"/></Relationships>
</file>

<file path=ppt/slides/_rels/slide22.xml.rels><?xml version="1.0" encoding="UTF-8" standalone="yes"?><Relationships xmlns="http://schemas.openxmlformats.org/package/2006/relationships"><Relationship Id="rId4" Target="../media/image23.jpeg" Type="http://schemas.openxmlformats.org/officeDocument/2006/relationships/image"/><Relationship Id="rId3" Target="http://www.optimavita.nl/wp-content/uploads/2013/11/Collage8.jpg" TargetMode="External" Type="http://schemas.openxmlformats.org/officeDocument/2006/relationships/hyperlink"/><Relationship Id="rId2" Target="../notesSlides/notesSlide12.xml" Type="http://schemas.openxmlformats.org/officeDocument/2006/relationships/notesSlide"/><Relationship Id="rId1" Target="../slideLayouts/slideLayout13.xml" Type="http://schemas.openxmlformats.org/officeDocument/2006/relationships/slideLayout"/></Relationships>
</file>

<file path=ppt/slides/_rels/slide23.xml.rels><?xml version="1.0" encoding="UTF-8" standalone="yes"?><Relationships xmlns="http://schemas.openxmlformats.org/package/2006/relationships"><Relationship Id="rId5" Target="../media/image25.jpeg" Type="http://schemas.openxmlformats.org/officeDocument/2006/relationships/image"/><Relationship Id="rId4" Target="https://www.laurentiusziekenhuisroermond.nl/files/2627/ondervoeding+bij+ziekte.pdf" TargetMode="External" Type="http://schemas.openxmlformats.org/officeDocument/2006/relationships/hyperlink"/><Relationship Id="rId3" Target="../media/image24.jpeg" Type="http://schemas.openxmlformats.org/officeDocument/2006/relationships/image"/><Relationship Id="rId2" Target="http://www.patisserieunique.nl/nl/p/gebak/200604/artnr-7024/bouwsteentjes-aardbeien/" TargetMode="External" Type="http://schemas.openxmlformats.org/officeDocument/2006/relationships/hyperlink"/><Relationship Id="rId1" Target="../slideLayouts/slideLayout13.xml" Type="http://schemas.openxmlformats.org/officeDocument/2006/relationships/slideLayout"/></Relationships>
</file>

<file path=ppt/slides/_rels/slide24.xml.rels><?xml version="1.0" encoding="UTF-8" standalone="yes"?><Relationships xmlns="http://schemas.openxmlformats.org/package/2006/relationships"><Relationship Id="rId5" Target="../media/image26.png" Type="http://schemas.openxmlformats.org/officeDocument/2006/relationships/image"/><Relationship Id="rId4" Target="../media/image1.jpeg" Type="http://schemas.openxmlformats.org/officeDocument/2006/relationships/image"/><Relationship Id="rId3" Target="../theme/themeOverride3.xml" Type="http://schemas.openxmlformats.org/officeDocument/2006/relationships/themeOverride"/><Relationship Id="rId2" Target="../notesSlides/notesSlide13.xml" Type="http://schemas.openxmlformats.org/officeDocument/2006/relationships/notesSlide"/><Relationship Id="rId1" Target="../slideLayouts/slideLayout13.xml" Type="http://schemas.openxmlformats.org/officeDocument/2006/relationships/slideLayout"/></Relationships>
</file>

<file path=ppt/slides/_rels/slide25.xml.rels><?xml version="1.0" encoding="UTF-8" standalone="yes"?><Relationships xmlns="http://schemas.openxmlformats.org/package/2006/relationships"><Relationship Id="rId5" Target="../media/image27.tiff" Type="http://schemas.openxmlformats.org/officeDocument/2006/relationships/image"/><Relationship Id="rId4" Target="../media/image1.jpeg" Type="http://schemas.openxmlformats.org/officeDocument/2006/relationships/image"/><Relationship Id="rId3" Target="../theme/themeOverride2.xml" Type="http://schemas.openxmlformats.org/officeDocument/2006/relationships/themeOverride"/><Relationship Id="rId2" Target="../notesSlides/notesSlide14.xml" Type="http://schemas.openxmlformats.org/officeDocument/2006/relationships/notesSlide"/><Relationship Id="rId1" Target="../slideLayouts/slideLayout13.xml" Type="http://schemas.openxmlformats.org/officeDocument/2006/relationships/slideLayout"/></Relationships>
</file>

<file path=ppt/slides/_rels/slide26.xml.rels><?xml version="1.0" encoding="UTF-8" standalone="yes"?><Relationships xmlns="http://schemas.openxmlformats.org/package/2006/relationships"><Relationship Id="rId2" Target="../notesSlides/notesSlide15.xml" Type="http://schemas.openxmlformats.org/officeDocument/2006/relationships/notesSlide"/><Relationship Id="rId1" Target="../slideLayouts/slideLayout13.xml" Type="http://schemas.openxmlformats.org/officeDocument/2006/relationships/slideLayout"/></Relationships>
</file>

<file path=ppt/slides/_rels/slide27.xml.rels><?xml version="1.0" encoding="UTF-8" standalone="yes"?><Relationships xmlns="http://schemas.openxmlformats.org/package/2006/relationships"><Relationship Id="rId1" Target="../slideLayouts/slideLayout13.xml" Type="http://schemas.openxmlformats.org/officeDocument/2006/relationships/slideLayout"/></Relationships>
</file>

<file path=ppt/slides/_rels/slide28.xml.rels><?xml version="1.0" encoding="UTF-8" standalone="yes"?><Relationships xmlns="http://schemas.openxmlformats.org/package/2006/relationships"><Relationship Id="rId10" Target="../media/image33.png" Type="http://schemas.openxmlformats.org/officeDocument/2006/relationships/image"/><Relationship Id="rId9" Target="../media/image32.png" Type="http://schemas.openxmlformats.org/officeDocument/2006/relationships/image"/><Relationship Id="rId8" Target="../media/image31.png" Type="http://schemas.openxmlformats.org/officeDocument/2006/relationships/image"/><Relationship Id="rId7" Target="../media/image30.png" Type="http://schemas.openxmlformats.org/officeDocument/2006/relationships/image"/><Relationship Id="rId6" Target="../media/image29.png" Type="http://schemas.openxmlformats.org/officeDocument/2006/relationships/image"/><Relationship Id="rId5" Target="../media/image28.png" Type="http://schemas.openxmlformats.org/officeDocument/2006/relationships/image"/><Relationship Id="rId4" Target="../media/image1.jpeg" Type="http://schemas.openxmlformats.org/officeDocument/2006/relationships/image"/><Relationship Id="rId3" Target="../theme/themeOverride1.xml" Type="http://schemas.openxmlformats.org/officeDocument/2006/relationships/themeOverride"/><Relationship Id="rId2" Target="../notesSlides/notesSlide16.xml" Type="http://schemas.openxmlformats.org/officeDocument/2006/relationships/notesSlide"/><Relationship Id="rId1" Target="../slideLayouts/slideLayout13.xml" Type="http://schemas.openxmlformats.org/officeDocument/2006/relationships/slideLayout"/></Relationships>
</file>

<file path=ppt/slides/_rels/slide29.xml.rels><?xml version="1.0" encoding="UTF-8" standalone="yes"?><Relationships xmlns="http://schemas.openxmlformats.org/package/2006/relationships"><Relationship Id="rId2" Target="../notesSlides/notesSlide17.xml" Type="http://schemas.openxmlformats.org/officeDocument/2006/relationships/notesSlide"/><Relationship Id="rId1" Target="../slideLayouts/slideLayout13.xml" Type="http://schemas.openxmlformats.org/officeDocument/2006/relationships/slideLayout"/></Relationships>
</file>

<file path=ppt/slides/_rels/slide30.xml.rels><?xml version="1.0" encoding="UTF-8" standalone="yes"?><Relationships xmlns="http://schemas.openxmlformats.org/package/2006/relationships"><Relationship Id="rId7" Target="../media/image38.png" Type="http://schemas.openxmlformats.org/officeDocument/2006/relationships/image"/><Relationship Id="rId6" Target="../media/image37.jpeg" Type="http://schemas.openxmlformats.org/officeDocument/2006/relationships/image"/><Relationship Id="rId5" Target="../media/image36.png" Type="http://schemas.openxmlformats.org/officeDocument/2006/relationships/image"/><Relationship Id="rId4" Target="../media/image35.jpeg" Type="http://schemas.openxmlformats.org/officeDocument/2006/relationships/image"/><Relationship Id="rId3" Target="../media/image34.png" Type="http://schemas.openxmlformats.org/officeDocument/2006/relationships/image"/><Relationship Id="rId2" Target="../notesSlides/notesSlide18.xml" Type="http://schemas.openxmlformats.org/officeDocument/2006/relationships/notesSlide"/><Relationship Id="rId1" Target="../slideLayouts/slideLayout13.xml" Type="http://schemas.openxmlformats.org/officeDocument/2006/relationships/slideLayout"/></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4"/>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683568" y="1772816"/>
            <a:ext cx="7772400" cy="1470025"/>
          </a:xfrm>
        </p:spPr>
        <p:txBody>
          <a:bodyPr numCol="1"/>
          <a:lstStyle/>
          <a:p>
            <a:r>
              <a:rPr altLang="nl-NL" b="1" dirty="0" lang="nl-NL" sz="2800"/>
              <a:t>Voeding bij de ziekte van Parkinson</a:t>
            </a:r>
          </a:p>
        </p:txBody>
      </p:sp>
      <p:sp>
        <p:nvSpPr>
          <p:cNvPr id="3" name="Ondertitel 2"/>
          <p:cNvSpPr>
            <a:spLocks noGrp="1"/>
          </p:cNvSpPr>
          <p:nvPr>
            <p:ph idx="1" type="subTitle"/>
          </p:nvPr>
        </p:nvSpPr>
        <p:spPr>
          <a:xfrm>
            <a:off x="2915816" y="3954307"/>
            <a:ext cx="5616624" cy="2091389"/>
          </a:xfrm>
        </p:spPr>
        <p:txBody>
          <a:bodyPr numCol="1"/>
          <a:lstStyle/>
          <a:p>
            <a:r>
              <a:rPr altLang="nl-NL" dirty="0" lang="nl-NL" sz="2400">
                <a:solidFill>
                  <a:schemeClr val="tx1"/>
                </a:solidFill>
              </a:rPr>
              <a:t>Alison den Besten</a:t>
            </a:r>
          </a:p>
          <a:p>
            <a:r>
              <a:rPr altLang="nl-NL" dirty="0" lang="nl-NL" sz="2400">
                <a:solidFill>
                  <a:schemeClr val="tx1"/>
                </a:solidFill>
              </a:rPr>
              <a:t>Joyce Vink</a:t>
            </a:r>
          </a:p>
          <a:p>
            <a:r>
              <a:rPr altLang="nl-NL" dirty="0" lang="nl-NL" sz="2400">
                <a:solidFill>
                  <a:schemeClr val="tx1"/>
                </a:solidFill>
              </a:rPr>
              <a:t>diëtisten  </a:t>
            </a:r>
            <a:r>
              <a:rPr altLang="nl-NL" dirty="0" err="1" lang="nl-NL" sz="2400">
                <a:solidFill>
                  <a:schemeClr val="tx1"/>
                </a:solidFill>
              </a:rPr>
              <a:t>Careyn</a:t>
            </a:r>
            <a:r>
              <a:rPr altLang="nl-NL" dirty="0" lang="nl-NL" sz="2400">
                <a:solidFill>
                  <a:schemeClr val="tx1"/>
                </a:solidFill>
              </a:rPr>
              <a:t> Utrecht West</a:t>
            </a:r>
          </a:p>
          <a:p>
            <a:r>
              <a:rPr altLang="nl-NL" dirty="0" lang="nl-NL" sz="2400">
                <a:solidFill>
                  <a:schemeClr val="tx1"/>
                </a:solidFill>
              </a:rPr>
              <a:t>Eerstelijns praktijk</a:t>
            </a:r>
          </a:p>
          <a:p>
            <a:r>
              <a:rPr altLang="nl-NL" dirty="0" lang="nl-NL" sz="2400">
                <a:solidFill>
                  <a:schemeClr val="tx1"/>
                </a:solidFill>
              </a:rPr>
              <a:t>10 september 2016</a:t>
            </a:r>
          </a:p>
        </p:txBody>
      </p:sp>
      <p:pic>
        <p:nvPicPr>
          <p:cNvPr descr="richtlijnen parkinson.bmp" id="5" name="Afbeelding 4"/>
          <p:cNvPicPr>
            <a:picLocks noChangeAspect="1"/>
          </p:cNvPicPr>
          <p:nvPr/>
        </p:nvPicPr>
        <p:blipFill>
          <a:blip cstate="print" r:embed="rId5"/>
          <a:stretch>
            <a:fillRect/>
          </a:stretch>
        </p:blipFill>
        <p:spPr>
          <a:xfrm>
            <a:off x="755576" y="3789040"/>
            <a:ext cx="1809750" cy="2524125"/>
          </a:xfrm>
          <a:prstGeom prst="rect">
            <a:avLst/>
          </a:prstGeom>
        </p:spPr>
      </p:pic>
      <p:pic>
        <p:nvPicPr>
          <p:cNvPr descr="parkinsonnet.bmp" id="6" name="Afbeelding 5"/>
          <p:cNvPicPr>
            <a:picLocks noChangeAspect="1"/>
          </p:cNvPicPr>
          <p:nvPr/>
        </p:nvPicPr>
        <p:blipFill>
          <a:blip cstate="print" r:embed="rId6"/>
          <a:stretch>
            <a:fillRect/>
          </a:stretch>
        </p:blipFill>
        <p:spPr>
          <a:xfrm>
            <a:off x="6924841" y="318432"/>
            <a:ext cx="1507285" cy="936104"/>
          </a:xfrm>
          <a:prstGeom prst="rect">
            <a:avLst/>
          </a:prstGeom>
        </p:spPr>
      </p:pic>
    </p:spTree>
  </p:cSld>
  <p:clrMapOvr>
    <a:overrideClrMapping accent1="accent1" accent2="accent2" accent3="accent3" accent4="accent4" accent5="accent5" accent6="accent6" bg1="lt1" bg2="lt2" folHlink="folHlink" hlink="hlink" tx1="dk1" tx2="dk2"/>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Programma</a:t>
            </a:r>
          </a:p>
        </p:txBody>
      </p:sp>
      <p:sp>
        <p:nvSpPr>
          <p:cNvPr id="3" name="Tijdelijke aanduiding voor inhoud 2"/>
          <p:cNvSpPr>
            <a:spLocks noGrp="1"/>
          </p:cNvSpPr>
          <p:nvPr>
            <p:ph idx="1"/>
          </p:nvPr>
        </p:nvSpPr>
        <p:spPr/>
        <p:txBody>
          <a:bodyPr numCol="1"/>
          <a:lstStyle/>
          <a:p>
            <a:r>
              <a:rPr altLang="nl-NL" b="0" dirty="0" lang="nl-NL" sz="2400"/>
              <a:t>Parkinson en het verteringsstelsel</a:t>
            </a:r>
          </a:p>
          <a:p>
            <a:r>
              <a:rPr altLang="nl-NL" b="0" dirty="0" lang="nl-NL" sz="2400"/>
              <a:t>Nieuwe richtlijnen Gezonde Voeding</a:t>
            </a:r>
          </a:p>
          <a:p>
            <a:r>
              <a:rPr altLang="nl-NL" b="0" dirty="0" lang="nl-NL" sz="2400"/>
              <a:t>Adviezen diverse voedingsproblemen</a:t>
            </a:r>
          </a:p>
          <a:p>
            <a:r>
              <a:rPr altLang="nl-NL" b="0" dirty="0" lang="nl-NL" sz="2400"/>
              <a:t>Pauze &amp; proeven</a:t>
            </a:r>
          </a:p>
          <a:p>
            <a:r>
              <a:rPr altLang="nl-NL" b="0" dirty="0" lang="nl-NL" sz="2400"/>
              <a:t>Hypes/ voedingssupplementen</a:t>
            </a:r>
          </a:p>
          <a:p>
            <a:r>
              <a:rPr altLang="nl-NL" b="0" dirty="0" lang="nl-NL" sz="2400"/>
              <a:t>Mantelzorger</a:t>
            </a:r>
          </a:p>
          <a:p>
            <a:r>
              <a:rPr altLang="nl-NL" b="0" dirty="0" lang="nl-NL" sz="2400"/>
              <a:t>Wanneer naar de diëtist </a:t>
            </a:r>
          </a:p>
          <a:p>
            <a:endParaRPr altLang="nl-NL" dirty="0" lang="nl-NL"/>
          </a:p>
        </p:txBody>
      </p:sp>
    </p:spTree>
    <p:extLst>
      <p:ext uri="{BB962C8B-B14F-4D97-AF65-F5344CB8AC3E}">
        <p14:creationId xmlns:p14="http://schemas.microsoft.com/office/powerpoint/2010/main" val="2037869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‘’Voorbereiding’’</a:t>
            </a:r>
          </a:p>
        </p:txBody>
      </p:sp>
      <p:sp>
        <p:nvSpPr>
          <p:cNvPr id="3" name="Tijdelijke aanduiding voor inhoud 2"/>
          <p:cNvSpPr>
            <a:spLocks noGrp="1"/>
          </p:cNvSpPr>
          <p:nvPr>
            <p:ph idx="1"/>
          </p:nvPr>
        </p:nvSpPr>
        <p:spPr>
          <a:xfrm>
            <a:off x="404813" y="1844824"/>
            <a:ext cx="8231187" cy="3656013"/>
          </a:xfrm>
        </p:spPr>
        <p:txBody>
          <a:bodyPr numCol="1"/>
          <a:lstStyle/>
          <a:p>
            <a:r>
              <a:rPr altLang="nl-NL" b="0" dirty="0" kern="1200" lang="nl-NL" sz="2400"/>
              <a:t>De ziekte van Parkinson, dieet &amp; voeding, ParkinsonFonds</a:t>
            </a:r>
          </a:p>
          <a:p>
            <a:pPr lvl="0"/>
            <a:r>
              <a:rPr altLang="nl-NL" b="0" dirty="0" kern="1200" lang="nl-NL" sz="2400"/>
              <a:t>Parkinson en voeding van de Parkinsonvereniging</a:t>
            </a:r>
          </a:p>
          <a:p>
            <a:pPr indent="0" marL="0">
              <a:buNone/>
            </a:pPr>
            <a:endParaRPr altLang="nl-NL" b="0" dirty="0" kern="1200" lang="nl-NL" sz="2400"/>
          </a:p>
          <a:p>
            <a:r>
              <a:rPr altLang="nl-NL" b="0" dirty="0" kern="1200" lang="nl-NL" sz="2400"/>
              <a:t>Toevoeging deze middag?</a:t>
            </a:r>
          </a:p>
          <a:p>
            <a:pPr lvl="1"/>
            <a:r>
              <a:rPr altLang="nl-NL" b="0" dirty="0" kern="1200" lang="nl-NL" sz="2400"/>
              <a:t>Nieuwe voedingsrichtlijnen 2015</a:t>
            </a:r>
          </a:p>
          <a:p>
            <a:pPr lvl="1"/>
            <a:r>
              <a:rPr altLang="nl-NL" b="0" dirty="0" kern="1200" lang="nl-NL" sz="2400"/>
              <a:t>Praktische adviezen </a:t>
            </a:r>
          </a:p>
          <a:p>
            <a:pPr lvl="1"/>
            <a:r>
              <a:rPr altLang="nl-NL" b="0" dirty="0" kern="1200" lang="nl-NL" sz="2400"/>
              <a:t>Proeven van producten</a:t>
            </a:r>
          </a:p>
          <a:p>
            <a:endParaRPr altLang="nl-NL" dirty="0" kern="1200" lang="nl-NL"/>
          </a:p>
          <a:p>
            <a:endParaRPr altLang="nl-NL" dirty="0" lang="nl-NL"/>
          </a:p>
        </p:txBody>
      </p:sp>
    </p:spTree>
    <p:extLst>
      <p:ext uri="{BB962C8B-B14F-4D97-AF65-F5344CB8AC3E}">
        <p14:creationId xmlns:p14="http://schemas.microsoft.com/office/powerpoint/2010/main" val="1702479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p:cNvPicPr>
            <a:picLocks noChangeAspect="1"/>
          </p:cNvPicPr>
          <p:nvPr/>
        </p:nvPicPr>
        <p:blipFill>
          <a:blip r:embed="rId3"/>
          <a:stretch>
            <a:fillRect/>
          </a:stretch>
        </p:blipFill>
        <p:spPr>
          <a:xfrm>
            <a:off x="467544" y="4888918"/>
            <a:ext cx="1512168" cy="1564674"/>
          </a:xfrm>
          <a:prstGeom prst="rect">
            <a:avLst/>
          </a:prstGeom>
        </p:spPr>
      </p:pic>
      <p:sp>
        <p:nvSpPr>
          <p:cNvPr id="7" name="Titel 1"/>
          <p:cNvSpPr txBox="1">
            <a:spLocks/>
          </p:cNvSpPr>
          <p:nvPr/>
        </p:nvSpPr>
        <p:spPr>
          <a:xfrm>
            <a:off x="957180" y="476672"/>
            <a:ext cx="6837362" cy="1079500"/>
          </a:xfrm>
          <a:prstGeom prst="rect">
            <a:avLst/>
          </a:prstGeom>
        </p:spPr>
        <p:txBody>
          <a:bodyPr numCol="1"/>
          <a:lstStyle>
            <a:lvl1pPr algn="ctr" defTabSz="914400" eaLnBrk="1" hangingPunct="1" latinLnBrk="0" rtl="0">
              <a:spcBef>
                <a:spcPct val="0"/>
              </a:spcBef>
              <a:buNone/>
              <a:defRPr kern="1200" sz="4400">
                <a:solidFill>
                  <a:schemeClr val="tx1"/>
                </a:solidFill>
                <a:latin typeface="+mj-lt"/>
                <a:ea typeface="+mj-ea"/>
                <a:cs typeface="+mj-cs"/>
              </a:defRPr>
            </a:lvl1pPr>
          </a:lstStyle>
          <a:p>
            <a:r>
              <a:rPr altLang="nl-NL" b="1" dirty="0" lang="nl-NL" sz="2800">
                <a:latin charset="0" typeface="Trebuchet MS"/>
                <a:ea charset="0" typeface="Trebuchet MS"/>
                <a:cs charset="0" typeface="Trebuchet MS"/>
              </a:rPr>
              <a:t>Parkinson en het verteringsstelsel</a:t>
            </a:r>
          </a:p>
        </p:txBody>
      </p:sp>
      <p:sp>
        <p:nvSpPr>
          <p:cNvPr id="8" name="Titel 1"/>
          <p:cNvSpPr txBox="1">
            <a:spLocks/>
          </p:cNvSpPr>
          <p:nvPr/>
        </p:nvSpPr>
        <p:spPr>
          <a:xfrm>
            <a:off x="2555776" y="4888918"/>
            <a:ext cx="6837362" cy="1079500"/>
          </a:xfrm>
          <a:prstGeom prst="rect">
            <a:avLst/>
          </a:prstGeom>
        </p:spPr>
        <p:txBody>
          <a:bodyPr numCol="1"/>
          <a:lstStyle>
            <a:lvl1pPr algn="ctr" defTabSz="914400" eaLnBrk="1" hangingPunct="1" latinLnBrk="0" rtl="0">
              <a:spcBef>
                <a:spcPct val="0"/>
              </a:spcBef>
              <a:buNone/>
              <a:defRPr kern="1200" sz="4400">
                <a:solidFill>
                  <a:schemeClr val="tx1"/>
                </a:solidFill>
                <a:latin typeface="+mj-lt"/>
                <a:ea typeface="+mj-ea"/>
                <a:cs typeface="+mj-cs"/>
              </a:defRPr>
            </a:lvl1pPr>
          </a:lstStyle>
          <a:p>
            <a:pPr algn="l"/>
            <a:r>
              <a:rPr altLang="nl-NL" dirty="0" lang="nl-NL" sz="2400">
                <a:latin charset="0" typeface="Trebuchet MS"/>
                <a:ea charset="0" typeface="Trebuchet MS"/>
                <a:cs charset="0" typeface="Trebuchet MS"/>
              </a:rPr>
              <a:t>Obstipatie </a:t>
            </a:r>
          </a:p>
          <a:p>
            <a:pPr algn="l"/>
            <a:r>
              <a:rPr altLang="nl-NL" dirty="0" lang="nl-NL" sz="2400">
                <a:latin charset="0" typeface="Trebuchet MS"/>
                <a:ea charset="0" typeface="Trebuchet MS"/>
                <a:cs charset="0" typeface="Trebuchet MS"/>
              </a:rPr>
              <a:t>Oorzaak: Ziekte/beweging/vezels/vocht</a:t>
            </a:r>
          </a:p>
          <a:p>
            <a:pPr algn="l"/>
            <a:r>
              <a:rPr altLang="nl-NL" dirty="0" lang="nl-NL" sz="2400">
                <a:latin charset="0" typeface="Trebuchet MS"/>
                <a:ea charset="0" typeface="Trebuchet MS"/>
                <a:cs charset="0" typeface="Trebuchet MS"/>
              </a:rPr>
              <a:t>verstoorde darmwerking</a:t>
            </a:r>
          </a:p>
          <a:p>
            <a:pPr algn="l"/>
            <a:r>
              <a:rPr altLang="nl-NL" dirty="0" lang="nl-NL" sz="2400">
                <a:latin charset="0" typeface="Trebuchet MS"/>
                <a:ea charset="0" typeface="Trebuchet MS"/>
                <a:cs charset="0" typeface="Trebuchet MS"/>
              </a:rPr>
              <a:t>Gevolg: Verminderde opname medicatie</a:t>
            </a:r>
          </a:p>
          <a:p>
            <a:pPr algn="l"/>
            <a:r>
              <a:rPr altLang="nl-NL" dirty="0" lang="nl-NL" sz="2400">
                <a:latin charset="0" typeface="Trebuchet MS"/>
                <a:ea charset="0" typeface="Trebuchet MS"/>
                <a:cs charset="0" typeface="Trebuchet MS"/>
              </a:rPr>
              <a:t>responsfluctuaties</a:t>
            </a:r>
          </a:p>
        </p:txBody>
      </p:sp>
      <p:pic>
        <p:nvPicPr>
          <p:cNvPr id="9" name="Afbeelding 8"/>
          <p:cNvPicPr>
            <a:picLocks noChangeAspect="1"/>
          </p:cNvPicPr>
          <p:nvPr/>
        </p:nvPicPr>
        <p:blipFill>
          <a:blip r:embed="rId4"/>
          <a:stretch>
            <a:fillRect/>
          </a:stretch>
        </p:blipFill>
        <p:spPr>
          <a:xfrm>
            <a:off x="343526" y="2852936"/>
            <a:ext cx="1788586" cy="1800200"/>
          </a:xfrm>
          <a:prstGeom prst="rect">
            <a:avLst/>
          </a:prstGeom>
        </p:spPr>
      </p:pic>
      <p:sp>
        <p:nvSpPr>
          <p:cNvPr id="10" name="Titel 1"/>
          <p:cNvSpPr txBox="1">
            <a:spLocks/>
          </p:cNvSpPr>
          <p:nvPr/>
        </p:nvSpPr>
        <p:spPr>
          <a:xfrm>
            <a:off x="2555776" y="3213286"/>
            <a:ext cx="6837362" cy="1079500"/>
          </a:xfrm>
          <a:prstGeom prst="rect">
            <a:avLst/>
          </a:prstGeom>
        </p:spPr>
        <p:txBody>
          <a:bodyPr numCol="1"/>
          <a:lstStyle>
            <a:lvl1pPr algn="ctr" defTabSz="914400" eaLnBrk="1" hangingPunct="1" latinLnBrk="0" rtl="0">
              <a:spcBef>
                <a:spcPct val="0"/>
              </a:spcBef>
              <a:buNone/>
              <a:defRPr kern="1200" sz="4400">
                <a:solidFill>
                  <a:schemeClr val="tx1"/>
                </a:solidFill>
                <a:latin typeface="+mj-lt"/>
                <a:ea typeface="+mj-ea"/>
                <a:cs typeface="+mj-cs"/>
              </a:defRPr>
            </a:lvl1pPr>
          </a:lstStyle>
          <a:p>
            <a:pPr algn="l"/>
            <a:r>
              <a:rPr altLang="nl-NL" dirty="0" lang="nl-NL" sz="2400">
                <a:latin charset="0" typeface="Trebuchet MS"/>
                <a:ea charset="0" typeface="Trebuchet MS"/>
                <a:cs charset="0" typeface="Trebuchet MS"/>
              </a:rPr>
              <a:t>Vol gevoel, misselijkheid, zuur branden</a:t>
            </a:r>
          </a:p>
          <a:p>
            <a:pPr algn="l"/>
            <a:r>
              <a:rPr altLang="nl-NL" dirty="0" lang="nl-NL" sz="2400">
                <a:latin charset="0" typeface="Trebuchet MS"/>
                <a:ea charset="0" typeface="Trebuchet MS"/>
                <a:cs charset="0" typeface="Trebuchet MS"/>
              </a:rPr>
              <a:t>Oorzaak: Vertraagde maaglediging</a:t>
            </a:r>
          </a:p>
          <a:p>
            <a:pPr algn="l"/>
            <a:r>
              <a:rPr altLang="nl-NL" dirty="0" lang="nl-NL" sz="2400">
                <a:latin charset="0" typeface="Trebuchet MS"/>
                <a:ea charset="0" typeface="Trebuchet MS"/>
                <a:cs charset="0" typeface="Trebuchet MS"/>
              </a:rPr>
              <a:t>Gevolg: Ondervoeding</a:t>
            </a:r>
          </a:p>
        </p:txBody>
      </p:sp>
      <p:pic>
        <p:nvPicPr>
          <p:cNvPr id="11" name="Afbeelding 10"/>
          <p:cNvPicPr>
            <a:picLocks noChangeAspect="1"/>
          </p:cNvPicPr>
          <p:nvPr/>
        </p:nvPicPr>
        <p:blipFill>
          <a:blip r:embed="rId5"/>
          <a:stretch>
            <a:fillRect/>
          </a:stretch>
        </p:blipFill>
        <p:spPr>
          <a:xfrm>
            <a:off x="465643" y="1288902"/>
            <a:ext cx="1514069" cy="1831303"/>
          </a:xfrm>
          <a:prstGeom prst="rect">
            <a:avLst/>
          </a:prstGeom>
        </p:spPr>
      </p:pic>
      <p:sp>
        <p:nvSpPr>
          <p:cNvPr id="12" name="Titel 1"/>
          <p:cNvSpPr txBox="1">
            <a:spLocks/>
          </p:cNvSpPr>
          <p:nvPr/>
        </p:nvSpPr>
        <p:spPr>
          <a:xfrm>
            <a:off x="2522953" y="1366738"/>
            <a:ext cx="6837362" cy="487500"/>
          </a:xfrm>
          <a:prstGeom prst="rect">
            <a:avLst/>
          </a:prstGeom>
        </p:spPr>
        <p:txBody>
          <a:bodyPr numCol="1"/>
          <a:lstStyle>
            <a:lvl1pPr algn="ctr" defTabSz="914400" eaLnBrk="1" hangingPunct="1" latinLnBrk="0" rtl="0">
              <a:spcBef>
                <a:spcPct val="0"/>
              </a:spcBef>
              <a:buNone/>
              <a:defRPr kern="1200" sz="4400">
                <a:solidFill>
                  <a:schemeClr val="tx1"/>
                </a:solidFill>
                <a:latin typeface="+mj-lt"/>
                <a:ea typeface="+mj-ea"/>
                <a:cs typeface="+mj-cs"/>
              </a:defRPr>
            </a:lvl1pPr>
          </a:lstStyle>
          <a:p>
            <a:pPr algn="l"/>
            <a:r>
              <a:rPr altLang="nl-NL" dirty="0" lang="nl-NL" sz="2400">
                <a:latin charset="0" typeface="Trebuchet MS"/>
                <a:ea charset="0" typeface="Trebuchet MS"/>
                <a:cs charset="0" typeface="Trebuchet MS"/>
              </a:rPr>
              <a:t>Smaak (geur) -verandering, moeite kauwen- slikken, speekselvloed</a:t>
            </a:r>
          </a:p>
          <a:p>
            <a:pPr algn="l"/>
            <a:r>
              <a:rPr altLang="nl-NL" dirty="0" lang="nl-NL" sz="2400">
                <a:latin charset="0" typeface="Trebuchet MS"/>
                <a:ea charset="0" typeface="Trebuchet MS"/>
                <a:cs charset="0" typeface="Trebuchet MS"/>
              </a:rPr>
              <a:t>Oorzaak: Ziekte, medicatie</a:t>
            </a:r>
          </a:p>
          <a:p>
            <a:pPr algn="l"/>
            <a:r>
              <a:rPr altLang="nl-NL" dirty="0" lang="nl-NL" sz="2400">
                <a:latin charset="0" typeface="Trebuchet MS"/>
                <a:ea charset="0" typeface="Trebuchet MS"/>
                <a:cs charset="0" typeface="Trebuchet MS"/>
              </a:rPr>
              <a:t>Gevolg: Ondervoeding, longontsteking</a:t>
            </a:r>
          </a:p>
        </p:txBody>
      </p:sp>
      <p:pic>
        <p:nvPicPr>
          <p:cNvPr id="13" name="Afbeelding 12"/>
          <p:cNvPicPr>
            <a:picLocks noChangeAspect="1"/>
          </p:cNvPicPr>
          <p:nvPr/>
        </p:nvPicPr>
        <p:blipFill>
          <a:blip r:embed="rId5"/>
          <a:stretch>
            <a:fillRect/>
          </a:stretch>
        </p:blipFill>
        <p:spPr>
          <a:xfrm>
            <a:off x="618043" y="1441302"/>
            <a:ext cx="1514069" cy="1831303"/>
          </a:xfrm>
          <a:prstGeom prst="rect">
            <a:avLst/>
          </a:prstGeom>
        </p:spPr>
      </p:pic>
    </p:spTree>
    <p:extLst>
      <p:ext uri="{BB962C8B-B14F-4D97-AF65-F5344CB8AC3E}">
        <p14:creationId xmlns:p14="http://schemas.microsoft.com/office/powerpoint/2010/main" val="1873555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3"/>
          <a:stretch>
            <a:fillRect/>
          </a:stretch>
        </p:blipFill>
        <p:spPr>
          <a:xfrm>
            <a:off x="318383" y="1302567"/>
            <a:ext cx="1513753" cy="1734299"/>
          </a:xfrm>
          <a:prstGeom prst="rect">
            <a:avLst/>
          </a:prstGeom>
        </p:spPr>
      </p:pic>
      <p:sp>
        <p:nvSpPr>
          <p:cNvPr id="5" name="Titel 1"/>
          <p:cNvSpPr txBox="1">
            <a:spLocks/>
          </p:cNvSpPr>
          <p:nvPr/>
        </p:nvSpPr>
        <p:spPr>
          <a:xfrm>
            <a:off x="53752" y="230351"/>
            <a:ext cx="9090248" cy="1102126"/>
          </a:xfrm>
          <a:prstGeom prst="rect">
            <a:avLst/>
          </a:prstGeom>
        </p:spPr>
        <p:txBody>
          <a:bodyPr numCol="1"/>
          <a:lstStyle>
            <a:lvl1pPr algn="ctr" defTabSz="914400" eaLnBrk="1" hangingPunct="1" latinLnBrk="0" rtl="0">
              <a:spcBef>
                <a:spcPct val="0"/>
              </a:spcBef>
              <a:buNone/>
              <a:defRPr kern="1200" sz="4400">
                <a:solidFill>
                  <a:schemeClr val="tx1"/>
                </a:solidFill>
                <a:latin typeface="+mj-lt"/>
                <a:ea typeface="+mj-ea"/>
                <a:cs typeface="+mj-cs"/>
              </a:defRPr>
            </a:lvl1pPr>
          </a:lstStyle>
          <a:p>
            <a:r>
              <a:rPr altLang="nl-NL" b="1" dirty="0" lang="nl-NL" sz="2800">
                <a:latin charset="0" typeface="Trebuchet MS"/>
                <a:ea charset="0" typeface="Trebuchet MS"/>
                <a:cs charset="0" typeface="Trebuchet MS"/>
              </a:rPr>
              <a:t>Parkinson gerelateerde problemen met voeding</a:t>
            </a:r>
          </a:p>
        </p:txBody>
      </p:sp>
      <p:pic>
        <p:nvPicPr>
          <p:cNvPr id="6" name="Afbeelding 5"/>
          <p:cNvPicPr>
            <a:picLocks noChangeAspect="1"/>
          </p:cNvPicPr>
          <p:nvPr/>
        </p:nvPicPr>
        <p:blipFill>
          <a:blip r:embed="rId4"/>
          <a:stretch>
            <a:fillRect/>
          </a:stretch>
        </p:blipFill>
        <p:spPr>
          <a:xfrm>
            <a:off x="164358" y="3284364"/>
            <a:ext cx="1821802" cy="1656184"/>
          </a:xfrm>
          <a:prstGeom prst="rect">
            <a:avLst/>
          </a:prstGeom>
        </p:spPr>
      </p:pic>
      <p:sp>
        <p:nvSpPr>
          <p:cNvPr id="7" name="Titel 1"/>
          <p:cNvSpPr txBox="1">
            <a:spLocks/>
          </p:cNvSpPr>
          <p:nvPr/>
        </p:nvSpPr>
        <p:spPr>
          <a:xfrm>
            <a:off x="2306638" y="1244679"/>
            <a:ext cx="6837362" cy="1079500"/>
          </a:xfrm>
          <a:prstGeom prst="rect">
            <a:avLst/>
          </a:prstGeom>
        </p:spPr>
        <p:txBody>
          <a:bodyPr numCol="1"/>
          <a:lstStyle>
            <a:lvl1pPr algn="ctr" defTabSz="914400" eaLnBrk="1" hangingPunct="1" latinLnBrk="0" rtl="0">
              <a:spcBef>
                <a:spcPct val="0"/>
              </a:spcBef>
              <a:buNone/>
              <a:defRPr kern="1200" sz="4400">
                <a:solidFill>
                  <a:schemeClr val="tx1"/>
                </a:solidFill>
                <a:latin typeface="+mj-lt"/>
                <a:ea typeface="+mj-ea"/>
                <a:cs typeface="+mj-cs"/>
              </a:defRPr>
            </a:lvl1pPr>
          </a:lstStyle>
          <a:p>
            <a:pPr algn="l"/>
            <a:r>
              <a:rPr altLang="nl-NL" dirty="0" lang="nl-NL" sz="2400">
                <a:latin charset="0" typeface="Trebuchet MS"/>
                <a:ea charset="0" typeface="Trebuchet MS"/>
                <a:cs charset="0" typeface="Trebuchet MS"/>
              </a:rPr>
              <a:t>Overmatige beweging en zweten- verhoogde energiebehoefte, moeite met eten door beweging- verminderde inname </a:t>
            </a:r>
          </a:p>
          <a:p>
            <a:pPr algn="l"/>
            <a:r>
              <a:rPr altLang="nl-NL" dirty="0" lang="nl-NL" sz="2400">
                <a:latin charset="0" typeface="Trebuchet MS"/>
                <a:ea charset="0" typeface="Trebuchet MS"/>
                <a:cs charset="0" typeface="Trebuchet MS"/>
              </a:rPr>
              <a:t>Oorzaak: de ziekte van Parkinson/ medicatie</a:t>
            </a:r>
          </a:p>
          <a:p>
            <a:pPr algn="l"/>
            <a:r>
              <a:rPr altLang="nl-NL" dirty="0" lang="nl-NL" sz="2400">
                <a:latin charset="0" typeface="Trebuchet MS"/>
                <a:ea charset="0" typeface="Trebuchet MS"/>
                <a:cs charset="0" typeface="Trebuchet MS"/>
              </a:rPr>
              <a:t>Gevolg: ondervoeding</a:t>
            </a:r>
          </a:p>
        </p:txBody>
      </p:sp>
      <p:sp>
        <p:nvSpPr>
          <p:cNvPr id="8" name="Titel 1"/>
          <p:cNvSpPr txBox="1">
            <a:spLocks/>
          </p:cNvSpPr>
          <p:nvPr/>
        </p:nvSpPr>
        <p:spPr>
          <a:xfrm>
            <a:off x="2306638" y="3430346"/>
            <a:ext cx="6837362" cy="1079500"/>
          </a:xfrm>
          <a:prstGeom prst="rect">
            <a:avLst/>
          </a:prstGeom>
        </p:spPr>
        <p:txBody>
          <a:bodyPr numCol="1"/>
          <a:lstStyle>
            <a:lvl1pPr algn="ctr" defTabSz="914400" eaLnBrk="1" hangingPunct="1" latinLnBrk="0" rtl="0">
              <a:spcBef>
                <a:spcPct val="0"/>
              </a:spcBef>
              <a:buNone/>
              <a:defRPr kern="1200" sz="4400">
                <a:solidFill>
                  <a:schemeClr val="tx1"/>
                </a:solidFill>
                <a:latin typeface="+mj-lt"/>
                <a:ea typeface="+mj-ea"/>
                <a:cs typeface="+mj-cs"/>
              </a:defRPr>
            </a:lvl1pPr>
          </a:lstStyle>
          <a:p>
            <a:pPr algn="l"/>
            <a:r>
              <a:rPr altLang="nl-NL" dirty="0" lang="nl-NL" sz="2400">
                <a:latin charset="0" typeface="Trebuchet MS"/>
                <a:ea charset="0" typeface="Trebuchet MS"/>
                <a:cs charset="0" typeface="Trebuchet MS"/>
              </a:rPr>
              <a:t>Medicatie inname tegelijk met inname zuivel, vlees, vis, eieren. </a:t>
            </a:r>
          </a:p>
          <a:p>
            <a:pPr algn="l"/>
            <a:r>
              <a:rPr altLang="nl-NL" dirty="0" lang="nl-NL" sz="2400">
                <a:latin charset="0" typeface="Trebuchet MS"/>
                <a:ea charset="0" typeface="Trebuchet MS"/>
                <a:cs charset="0" typeface="Trebuchet MS"/>
              </a:rPr>
              <a:t>Oorzaak: eiwitten interactie levodopa</a:t>
            </a:r>
          </a:p>
          <a:p>
            <a:pPr algn="l"/>
            <a:r>
              <a:rPr altLang="nl-NL" dirty="0" lang="nl-NL" sz="2400">
                <a:latin charset="0" typeface="Trebuchet MS"/>
                <a:ea charset="0" typeface="Trebuchet MS"/>
                <a:cs charset="0" typeface="Trebuchet MS"/>
              </a:rPr>
              <a:t>Gevolg: onvoldoende werking van de medicatie responsfluctuaties</a:t>
            </a:r>
          </a:p>
        </p:txBody>
      </p:sp>
      <p:sp>
        <p:nvSpPr>
          <p:cNvPr id="9" name="Titel 1"/>
          <p:cNvSpPr txBox="1">
            <a:spLocks/>
          </p:cNvSpPr>
          <p:nvPr/>
        </p:nvSpPr>
        <p:spPr>
          <a:xfrm>
            <a:off x="2306638" y="5569633"/>
            <a:ext cx="6837362" cy="1079500"/>
          </a:xfrm>
          <a:prstGeom prst="rect">
            <a:avLst/>
          </a:prstGeom>
        </p:spPr>
        <p:txBody>
          <a:bodyPr numCol="1"/>
          <a:lstStyle>
            <a:lvl1pPr algn="ctr" defTabSz="914400" eaLnBrk="1" hangingPunct="1" latinLnBrk="0" rtl="0">
              <a:spcBef>
                <a:spcPct val="0"/>
              </a:spcBef>
              <a:buNone/>
              <a:defRPr kern="1200" sz="4400">
                <a:solidFill>
                  <a:schemeClr val="tx1"/>
                </a:solidFill>
                <a:latin typeface="+mj-lt"/>
                <a:ea typeface="+mj-ea"/>
                <a:cs typeface="+mj-cs"/>
              </a:defRPr>
            </a:lvl1pPr>
          </a:lstStyle>
          <a:p>
            <a:pPr algn="l"/>
            <a:r>
              <a:rPr altLang="nl-NL" dirty="0" lang="nl-NL" sz="2400">
                <a:latin charset="0" typeface="Trebuchet MS"/>
                <a:ea charset="0" typeface="Trebuchet MS"/>
                <a:cs charset="0" typeface="Trebuchet MS"/>
              </a:rPr>
              <a:t>Gewichtstoename DBS</a:t>
            </a:r>
          </a:p>
          <a:p>
            <a:pPr algn="l"/>
            <a:r>
              <a:rPr altLang="nl-NL" dirty="0" lang="nl-NL" sz="2400">
                <a:latin charset="0" typeface="Trebuchet MS"/>
                <a:ea charset="0" typeface="Trebuchet MS"/>
                <a:cs charset="0" typeface="Trebuchet MS"/>
              </a:rPr>
              <a:t>Orthostatische hypotensie</a:t>
            </a:r>
          </a:p>
        </p:txBody>
      </p:sp>
    </p:spTree>
    <p:extLst>
      <p:ext uri="{BB962C8B-B14F-4D97-AF65-F5344CB8AC3E}">
        <p14:creationId xmlns:p14="http://schemas.microsoft.com/office/powerpoint/2010/main" val="205226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Nieuwe voedingsrichtlijnen </a:t>
            </a:r>
          </a:p>
        </p:txBody>
      </p:sp>
      <p:sp>
        <p:nvSpPr>
          <p:cNvPr id="3" name="Tijdelijke aanduiding voor inhoud 2"/>
          <p:cNvSpPr>
            <a:spLocks noGrp="1"/>
          </p:cNvSpPr>
          <p:nvPr>
            <p:ph idx="1"/>
          </p:nvPr>
        </p:nvSpPr>
        <p:spPr>
          <a:xfrm>
            <a:off x="404813" y="2276872"/>
            <a:ext cx="8231187" cy="3656013"/>
          </a:xfrm>
        </p:spPr>
        <p:txBody>
          <a:bodyPr numCol="1"/>
          <a:lstStyle/>
          <a:p>
            <a:pPr algn="ctr" indent="0" marL="0">
              <a:buNone/>
            </a:pPr>
            <a:r>
              <a:rPr altLang="nl-NL" dirty="0" i="1" lang="nl-NL" sz="2400">
                <a:solidFill>
                  <a:srgbClr val="0070C0"/>
                </a:solidFill>
              </a:rPr>
              <a:t>In 2015 zijn de nieuwe voedingsrichtlijnen gepresenteerd door de Gezondheidsraad. </a:t>
            </a:r>
          </a:p>
          <a:p>
            <a:pPr algn="ctr" indent="0" marL="0">
              <a:buNone/>
            </a:pPr>
            <a:r>
              <a:rPr altLang="nl-NL" dirty="0" i="1" lang="nl-NL" sz="2400">
                <a:solidFill>
                  <a:srgbClr val="0070C0"/>
                </a:solidFill>
              </a:rPr>
              <a:t> Deze voedingsrichtlijnen zijn gebaseerd op   wetenschappelijk onderzoek en leiden tot gezondheidswinst (Diabetes, kanker, beroerte, hart- en vaatziekten)</a:t>
            </a:r>
          </a:p>
          <a:p>
            <a:pPr indent="0" marL="0">
              <a:buNone/>
            </a:pPr>
            <a:endParaRPr altLang="nl-NL" dirty="0" lang="nl-NL"/>
          </a:p>
        </p:txBody>
      </p:sp>
    </p:spTree>
    <p:extLst>
      <p:ext uri="{BB962C8B-B14F-4D97-AF65-F5344CB8AC3E}">
        <p14:creationId xmlns:p14="http://schemas.microsoft.com/office/powerpoint/2010/main" val="6461630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0">
          <a:blip r:embed="rId3"/>
          <a:srcRect/>
          <a:stretch>
            <a:fillRect/>
          </a:stretch>
        </a:blipFill>
        <a:effectLst/>
      </p:bgPr>
    </p:bg>
    <p:spTree>
      <p:nvGrpSpPr>
        <p:cNvPr id="1" name=""/>
        <p:cNvGrpSpPr/>
        <p:nvPr/>
      </p:nvGrpSpPr>
      <p:grpSpPr>
        <a:xfrm>
          <a:off x="0" y="0"/>
          <a:ext cx="0" cy="0"/>
          <a:chOff x="0" y="0"/>
          <a:chExt cx="0" cy="0"/>
        </a:xfrm>
      </p:grpSpPr>
      <p:pic>
        <p:nvPicPr>
          <p:cNvPr id="5" name="Afbeelding 4"/>
          <p:cNvPicPr>
            <a:picLocks noChangeAspect="1"/>
          </p:cNvPicPr>
          <p:nvPr/>
        </p:nvPicPr>
        <p:blipFill>
          <a:blip r:embed="rId4"/>
          <a:stretch>
            <a:fillRect/>
          </a:stretch>
        </p:blipFill>
        <p:spPr>
          <a:xfrm>
            <a:off x="-34939" y="1772816"/>
            <a:ext cx="9162509" cy="4886671"/>
          </a:xfrm>
          <a:prstGeom prst="rect">
            <a:avLst/>
          </a:prstGeom>
        </p:spPr>
      </p:pic>
      <p:sp>
        <p:nvSpPr>
          <p:cNvPr id="6" name="Titel 5"/>
          <p:cNvSpPr>
            <a:spLocks noGrp="1"/>
          </p:cNvSpPr>
          <p:nvPr>
            <p:ph type="title"/>
          </p:nvPr>
        </p:nvSpPr>
        <p:spPr/>
        <p:txBody>
          <a:bodyPr numCol="1"/>
          <a:lstStyle/>
          <a:p>
            <a:r>
              <a:rPr altLang="nl-NL" dirty="0" lang="nl-NL" sz="2800"/>
              <a:t>Gezonde voeding</a:t>
            </a:r>
          </a:p>
        </p:txBody>
      </p:sp>
    </p:spTree>
    <p:extLst>
      <p:ext uri="{BB962C8B-B14F-4D97-AF65-F5344CB8AC3E}">
        <p14:creationId xmlns:p14="http://schemas.microsoft.com/office/powerpoint/2010/main" val="2834616328"/>
      </p:ext>
    </p:extLst>
  </p:cSld>
  <p:clrMapOvr>
    <a:overrideClrMapping accent1="accent1" accent2="accent2" accent3="accent3" accent4="accent4" accent5="accent5" accent6="accent6" bg1="lt1" bg2="lt2" folHlink="folHlink" hlink="hlink" tx1="dk1" tx2="dk2"/>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Ontbijtproducten</a:t>
            </a:r>
          </a:p>
        </p:txBody>
      </p:sp>
      <p:pic>
        <p:nvPicPr>
          <p:cNvPr id="4" name="Tijdelijke aanduiding voor inhoud 3"/>
          <p:cNvPicPr>
            <a:picLocks noChangeAspect="1" noGrp="1"/>
          </p:cNvPicPr>
          <p:nvPr>
            <p:ph idx="1"/>
          </p:nvPr>
        </p:nvPicPr>
        <p:blipFill>
          <a:blip r:embed="rId3"/>
          <a:stretch>
            <a:fillRect/>
          </a:stretch>
        </p:blipFill>
        <p:spPr>
          <a:xfrm>
            <a:off x="455613" y="3090409"/>
            <a:ext cx="8231187" cy="2504394"/>
          </a:xfrm>
          <a:prstGeom prst="rect">
            <a:avLst/>
          </a:prstGeom>
        </p:spPr>
      </p:pic>
      <p:sp>
        <p:nvSpPr>
          <p:cNvPr id="6" name="Tijdelijke aanduiding voor inhoud 2"/>
          <p:cNvSpPr txBox="1">
            <a:spLocks/>
          </p:cNvSpPr>
          <p:nvPr/>
        </p:nvSpPr>
        <p:spPr>
          <a:xfrm>
            <a:off x="455613" y="1916832"/>
            <a:ext cx="8688387" cy="4105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blurRad="63500" dir="2700000" dist="38099" rotWithShape="0">
                    <a:schemeClr val="bg2">
                      <a:alpha val="74998"/>
                    </a:schemeClr>
                  </a:outerShdw>
                </a:effectLst>
              </a14:hiddenEffects>
            </a:ext>
          </a:extLst>
        </p:spPr>
        <p:txBody>
          <a:bodyPr anchor="t" anchorCtr="0" bIns="45720" compatLnSpc="1" lIns="91440" numCol="1" rIns="91440" tIns="45720" vert="horz" wrap="square">
            <a:prstTxWarp prst="textNoShape">
              <a:avLst/>
            </a:prstTxWarp>
          </a:bodyPr>
          <a:lstStyle>
            <a:lvl1pPr algn="l" eaLnBrk="0" fontAlgn="base" hangingPunct="0" indent="-342900" marL="342900" rtl="0">
              <a:spcBef>
                <a:spcPct val="20000"/>
              </a:spcBef>
              <a:spcAft>
                <a:spcPct val="0"/>
              </a:spcAft>
              <a:buChar char="•"/>
              <a:defRPr b="1" sz="2800">
                <a:solidFill>
                  <a:schemeClr val="tx1"/>
                </a:solidFill>
                <a:latin typeface="+mn-lt"/>
                <a:ea charset="-128" pitchFamily="34" typeface="MS PGothic"/>
                <a:cs charset="0" typeface="ＭＳ Ｐゴシック"/>
              </a:defRPr>
            </a:lvl1pPr>
            <a:lvl2pPr algn="l" eaLnBrk="0" fontAlgn="base" hangingPunct="0" indent="-285750" marL="742950" rtl="0">
              <a:spcBef>
                <a:spcPct val="20000"/>
              </a:spcBef>
              <a:spcAft>
                <a:spcPct val="0"/>
              </a:spcAft>
              <a:buFont charset="0" panose="02020603050405020304" pitchFamily="18" typeface="Times"/>
              <a:buChar char="•"/>
              <a:defRPr b="1" sz="2800">
                <a:solidFill>
                  <a:schemeClr val="tx1"/>
                </a:solidFill>
                <a:latin typeface="+mn-lt"/>
                <a:ea charset="-128" pitchFamily="34" typeface="MS PGothic"/>
              </a:defRPr>
            </a:lvl2pPr>
            <a:lvl3pPr algn="l" eaLnBrk="0" fontAlgn="base" hangingPunct="0" indent="-228600" marL="1143000" rtl="0">
              <a:spcBef>
                <a:spcPct val="20000"/>
              </a:spcBef>
              <a:spcAft>
                <a:spcPct val="0"/>
              </a:spcAft>
              <a:buChar char="•"/>
              <a:defRPr b="1" sz="2400">
                <a:solidFill>
                  <a:schemeClr val="tx1"/>
                </a:solidFill>
                <a:latin typeface="+mn-lt"/>
                <a:ea charset="-128" pitchFamily="34" typeface="MS PGothic"/>
              </a:defRPr>
            </a:lvl3pPr>
            <a:lvl4pPr algn="l" eaLnBrk="0" fontAlgn="base" hangingPunct="0" indent="-228600" marL="1600200" rtl="0">
              <a:spcBef>
                <a:spcPct val="20000"/>
              </a:spcBef>
              <a:spcAft>
                <a:spcPct val="0"/>
              </a:spcAft>
              <a:buFont charset="0" panose="02020603050405020304" pitchFamily="18" typeface="Times"/>
              <a:buChar char="•"/>
              <a:defRPr b="1" sz="2000">
                <a:solidFill>
                  <a:schemeClr val="tx1"/>
                </a:solidFill>
                <a:latin typeface="+mn-lt"/>
                <a:ea charset="-128" pitchFamily="34" typeface="MS PGothic"/>
              </a:defRPr>
            </a:lvl4pPr>
            <a:lvl5pPr algn="l" eaLnBrk="0" fontAlgn="base" hangingPunct="0" indent="-228600" marL="2057400" rtl="0">
              <a:spcBef>
                <a:spcPct val="20000"/>
              </a:spcBef>
              <a:spcAft>
                <a:spcPct val="0"/>
              </a:spcAft>
              <a:buFont charset="0" panose="02020603050405020304" pitchFamily="18" typeface="Times"/>
              <a:buChar char="•"/>
              <a:defRPr b="1" sz="2000">
                <a:solidFill>
                  <a:schemeClr val="tx1"/>
                </a:solidFill>
                <a:latin typeface="+mn-lt"/>
                <a:ea charset="-128" pitchFamily="34" typeface="MS PGothic"/>
              </a:defRPr>
            </a:lvl5pPr>
            <a:lvl6pPr algn="l" fontAlgn="base" indent="-228600" marL="2514600" rtl="0">
              <a:spcBef>
                <a:spcPct val="20000"/>
              </a:spcBef>
              <a:spcAft>
                <a:spcPct val="0"/>
              </a:spcAft>
              <a:buFont charset="0" pitchFamily="18" typeface="Times"/>
              <a:buChar char="•"/>
              <a:defRPr b="1" sz="2000">
                <a:solidFill>
                  <a:schemeClr val="tx1"/>
                </a:solidFill>
                <a:latin typeface="+mn-lt"/>
              </a:defRPr>
            </a:lvl6pPr>
            <a:lvl7pPr algn="l" fontAlgn="base" indent="-228600" marL="2971800" rtl="0">
              <a:spcBef>
                <a:spcPct val="20000"/>
              </a:spcBef>
              <a:spcAft>
                <a:spcPct val="0"/>
              </a:spcAft>
              <a:buFont charset="0" pitchFamily="18" typeface="Times"/>
              <a:buChar char="•"/>
              <a:defRPr b="1" sz="2000">
                <a:solidFill>
                  <a:schemeClr val="tx1"/>
                </a:solidFill>
                <a:latin typeface="+mn-lt"/>
              </a:defRPr>
            </a:lvl7pPr>
            <a:lvl8pPr algn="l" fontAlgn="base" indent="-228600" marL="3429000" rtl="0">
              <a:spcBef>
                <a:spcPct val="20000"/>
              </a:spcBef>
              <a:spcAft>
                <a:spcPct val="0"/>
              </a:spcAft>
              <a:buFont charset="0" pitchFamily="18" typeface="Times"/>
              <a:buChar char="•"/>
              <a:defRPr b="1" sz="2000">
                <a:solidFill>
                  <a:schemeClr val="tx1"/>
                </a:solidFill>
                <a:latin typeface="+mn-lt"/>
              </a:defRPr>
            </a:lvl8pPr>
            <a:lvl9pPr algn="l" fontAlgn="base" indent="-228600" marL="3886200" rtl="0">
              <a:spcBef>
                <a:spcPct val="20000"/>
              </a:spcBef>
              <a:spcAft>
                <a:spcPct val="0"/>
              </a:spcAft>
              <a:buFont charset="0" pitchFamily="18" typeface="Times"/>
              <a:buChar char="•"/>
              <a:defRPr b="1" sz="2000">
                <a:solidFill>
                  <a:schemeClr val="tx1"/>
                </a:solidFill>
                <a:latin typeface="+mn-lt"/>
              </a:defRPr>
            </a:lvl9pPr>
          </a:lstStyle>
          <a:p>
            <a:r>
              <a:rPr altLang="nl-NL" dirty="0" kern="0" lang="nl-NL" sz="2400"/>
              <a:t>Eet dagelijks ten minste 90 gram bruin brood, volkorenbrood of andere volkorenproducten</a:t>
            </a:r>
          </a:p>
          <a:p>
            <a:endParaRPr altLang="nl-NL" dirty="0" kern="0" lang="nl-NL"/>
          </a:p>
          <a:p>
            <a:endParaRPr altLang="nl-NL" dirty="0" kern="0" lang="nl-NL"/>
          </a:p>
        </p:txBody>
      </p:sp>
    </p:spTree>
    <p:extLst>
      <p:ext uri="{BB962C8B-B14F-4D97-AF65-F5344CB8AC3E}">
        <p14:creationId xmlns:p14="http://schemas.microsoft.com/office/powerpoint/2010/main" val="763194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Pasta, noedels en rijst </a:t>
            </a:r>
          </a:p>
        </p:txBody>
      </p:sp>
      <p:pic>
        <p:nvPicPr>
          <p:cNvPr id="4" name="Afbeelding 3"/>
          <p:cNvPicPr>
            <a:picLocks noChangeAspect="1"/>
          </p:cNvPicPr>
          <p:nvPr/>
        </p:nvPicPr>
        <p:blipFill>
          <a:blip r:embed="rId2"/>
          <a:stretch>
            <a:fillRect/>
          </a:stretch>
        </p:blipFill>
        <p:spPr>
          <a:xfrm>
            <a:off x="0" y="1658697"/>
            <a:ext cx="9144000" cy="3540606"/>
          </a:xfrm>
          <a:prstGeom prst="rect">
            <a:avLst/>
          </a:prstGeom>
        </p:spPr>
      </p:pic>
    </p:spTree>
    <p:extLst>
      <p:ext uri="{BB962C8B-B14F-4D97-AF65-F5344CB8AC3E}">
        <p14:creationId xmlns:p14="http://schemas.microsoft.com/office/powerpoint/2010/main" val="919833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Peulvruchten</a:t>
            </a:r>
          </a:p>
        </p:txBody>
      </p:sp>
      <p:sp>
        <p:nvSpPr>
          <p:cNvPr id="3" name="Tijdelijke aanduiding voor inhoud 2"/>
          <p:cNvSpPr>
            <a:spLocks noGrp="1"/>
          </p:cNvSpPr>
          <p:nvPr>
            <p:ph idx="1"/>
          </p:nvPr>
        </p:nvSpPr>
        <p:spPr>
          <a:xfrm>
            <a:off x="404813" y="1847306"/>
            <a:ext cx="8231187" cy="2328863"/>
          </a:xfrm>
        </p:spPr>
        <p:txBody>
          <a:bodyPr numCol="1"/>
          <a:lstStyle/>
          <a:p>
            <a:r>
              <a:rPr altLang="nl-NL" b="0" dirty="0" lang="nl-NL" sz="2400"/>
              <a:t>Eet wekelijks peulvruchten, verlaging LDL</a:t>
            </a:r>
          </a:p>
          <a:p>
            <a:r>
              <a:rPr altLang="nl-NL" b="0" dirty="0" lang="nl-NL" sz="2400"/>
              <a:t>Peulvruchten zijn bruine, witte en zwarte bonen, kapucijners, kievitsbonen (</a:t>
            </a:r>
            <a:r>
              <a:rPr altLang="nl-NL" b="0" dirty="0" err="1" lang="nl-NL" sz="2400"/>
              <a:t>borlotti</a:t>
            </a:r>
            <a:r>
              <a:rPr altLang="nl-NL" b="0" dirty="0" lang="nl-NL" sz="2400"/>
              <a:t>), limabonen, linzen, kikkererwten, kidneybonen en sojabonen.</a:t>
            </a:r>
          </a:p>
          <a:p>
            <a:r>
              <a:rPr altLang="nl-NL" b="0" dirty="0" lang="nl-NL" sz="2400"/>
              <a:t>Tofu, tempé en </a:t>
            </a:r>
            <a:r>
              <a:rPr altLang="nl-NL" b="0" dirty="0" err="1" lang="nl-NL" sz="2400"/>
              <a:t>hummus</a:t>
            </a:r>
            <a:r>
              <a:rPr altLang="nl-NL" b="0" dirty="0" lang="nl-NL" sz="2400"/>
              <a:t> zijn bewerkte peulvruchten</a:t>
            </a:r>
          </a:p>
          <a:p>
            <a:endParaRPr altLang="nl-NL" dirty="0" lang="nl-NL"/>
          </a:p>
        </p:txBody>
      </p:sp>
      <p:pic>
        <p:nvPicPr>
          <p:cNvPr id="6" name="Afbeelding 5"/>
          <p:cNvPicPr>
            <a:picLocks noChangeAspect="1"/>
          </p:cNvPicPr>
          <p:nvPr/>
        </p:nvPicPr>
        <p:blipFill>
          <a:blip r:embed="rId3"/>
          <a:stretch>
            <a:fillRect/>
          </a:stretch>
        </p:blipFill>
        <p:spPr>
          <a:xfrm>
            <a:off x="749300" y="4176169"/>
            <a:ext cx="7886700" cy="2654300"/>
          </a:xfrm>
          <a:prstGeom prst="rect">
            <a:avLst/>
          </a:prstGeom>
        </p:spPr>
      </p:pic>
    </p:spTree>
    <p:extLst>
      <p:ext uri="{BB962C8B-B14F-4D97-AF65-F5344CB8AC3E}">
        <p14:creationId xmlns:p14="http://schemas.microsoft.com/office/powerpoint/2010/main" val="9315904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Noten</a:t>
            </a:r>
          </a:p>
        </p:txBody>
      </p:sp>
      <p:sp>
        <p:nvSpPr>
          <p:cNvPr id="3" name="Tijdelijke aanduiding voor inhoud 2"/>
          <p:cNvSpPr>
            <a:spLocks noGrp="1"/>
          </p:cNvSpPr>
          <p:nvPr>
            <p:ph idx="1"/>
          </p:nvPr>
        </p:nvSpPr>
        <p:spPr>
          <a:xfrm>
            <a:off x="456406" y="1754026"/>
            <a:ext cx="8231187" cy="1202432"/>
          </a:xfrm>
        </p:spPr>
        <p:txBody>
          <a:bodyPr numCol="1"/>
          <a:lstStyle/>
          <a:p>
            <a:r>
              <a:rPr altLang="nl-NL" b="0" dirty="0" lang="nl-NL" sz="2400"/>
              <a:t>Eet ten minste 15 gram ongezouten noten per dag- verlaagt LDL</a:t>
            </a:r>
          </a:p>
          <a:p>
            <a:r>
              <a:rPr altLang="nl-NL" b="0" dirty="0" lang="nl-NL" sz="2400"/>
              <a:t>Noten leveren eiwitten, ijzer, vitamine E en vitamine B1</a:t>
            </a:r>
          </a:p>
        </p:txBody>
      </p:sp>
      <p:pic>
        <p:nvPicPr>
          <p:cNvPr id="4" name="Afbeelding 3"/>
          <p:cNvPicPr>
            <a:picLocks noChangeAspect="1"/>
          </p:cNvPicPr>
          <p:nvPr/>
        </p:nvPicPr>
        <p:blipFill>
          <a:blip r:embed="rId2"/>
          <a:stretch>
            <a:fillRect/>
          </a:stretch>
        </p:blipFill>
        <p:spPr>
          <a:xfrm>
            <a:off x="0" y="3480436"/>
            <a:ext cx="9144000" cy="3088776"/>
          </a:xfrm>
          <a:prstGeom prst="rect">
            <a:avLst/>
          </a:prstGeom>
        </p:spPr>
      </p:pic>
    </p:spTree>
    <p:extLst>
      <p:ext uri="{BB962C8B-B14F-4D97-AF65-F5344CB8AC3E}">
        <p14:creationId xmlns:p14="http://schemas.microsoft.com/office/powerpoint/2010/main" val="554875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Thee, koffie en water</a:t>
            </a:r>
          </a:p>
        </p:txBody>
      </p:sp>
      <p:sp>
        <p:nvSpPr>
          <p:cNvPr id="3" name="Tijdelijke aanduiding voor inhoud 2"/>
          <p:cNvSpPr>
            <a:spLocks noGrp="1"/>
          </p:cNvSpPr>
          <p:nvPr>
            <p:ph idx="1"/>
          </p:nvPr>
        </p:nvSpPr>
        <p:spPr>
          <a:xfrm>
            <a:off x="404813" y="1772816"/>
            <a:ext cx="8231187" cy="3656013"/>
          </a:xfrm>
        </p:spPr>
        <p:txBody>
          <a:bodyPr numCol="1"/>
          <a:lstStyle/>
          <a:p>
            <a:r>
              <a:rPr altLang="nl-NL" b="0" dirty="0" lang="nl-NL" sz="2400"/>
              <a:t>Drink dagelijks drie koppen thee Vervang ongefilterde door gefilterde koffie  - beroerte/ diabetes</a:t>
            </a:r>
          </a:p>
          <a:p>
            <a:r>
              <a:rPr altLang="nl-NL" b="0" dirty="0" lang="nl-NL" sz="2400"/>
              <a:t>Drink kraanwater en groene en zwarte thee, en kies voor gefilterde koffie. </a:t>
            </a:r>
          </a:p>
          <a:p>
            <a:endParaRPr altLang="nl-NL" dirty="0" lang="nl-NL"/>
          </a:p>
          <a:p>
            <a:endParaRPr altLang="nl-NL" dirty="0" lang="nl-NL"/>
          </a:p>
        </p:txBody>
      </p:sp>
      <p:pic>
        <p:nvPicPr>
          <p:cNvPr id="4" name="Afbeelding 3"/>
          <p:cNvPicPr>
            <a:picLocks noChangeAspect="1"/>
          </p:cNvPicPr>
          <p:nvPr/>
        </p:nvPicPr>
        <p:blipFill>
          <a:blip r:embed="rId2"/>
          <a:stretch>
            <a:fillRect/>
          </a:stretch>
        </p:blipFill>
        <p:spPr>
          <a:xfrm>
            <a:off x="5320507" y="3356992"/>
            <a:ext cx="3315493" cy="3377853"/>
          </a:xfrm>
          <a:prstGeom prst="rect">
            <a:avLst/>
          </a:prstGeom>
        </p:spPr>
      </p:pic>
    </p:spTree>
    <p:extLst>
      <p:ext uri="{BB962C8B-B14F-4D97-AF65-F5344CB8AC3E}">
        <p14:creationId xmlns:p14="http://schemas.microsoft.com/office/powerpoint/2010/main" val="5471664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0">
          <a:blip r:embed="rId3"/>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1781304" y="254053"/>
            <a:ext cx="6837362" cy="1079500"/>
          </a:xfrm>
        </p:spPr>
        <p:txBody>
          <a:bodyPr numCol="1">
            <a:noAutofit/>
          </a:bodyPr>
          <a:lstStyle/>
          <a:p>
            <a:pPr algn="ctr" lvl="1" rtl="0">
              <a:spcBef>
                <a:spcPct val="0"/>
              </a:spcBef>
            </a:pPr>
            <a:r>
              <a:rPr altLang="nl-NL" dirty="0" lang="nl-NL" sz="2800">
                <a:latin charset="0" typeface="Trebuchet MS"/>
                <a:ea charset="0" typeface="Trebuchet MS"/>
                <a:cs charset="0" typeface="Trebuchet MS"/>
              </a:rPr>
              <a:t>Medicatie /voeding¹</a:t>
            </a:r>
            <a:br>
              <a:rPr altLang="nl-NL" dirty="0" lang="nl-NL" sz="2800">
                <a:latin charset="0" typeface="Trebuchet MS"/>
                <a:ea charset="0" typeface="Trebuchet MS"/>
                <a:cs charset="0" typeface="Trebuchet MS"/>
              </a:rPr>
            </a:br>
            <a:r>
              <a:rPr altLang="nl-NL" dirty="0" lang="nl-NL" sz="2800">
                <a:latin charset="0" typeface="Trebuchet MS"/>
                <a:ea charset="0" typeface="Trebuchet MS"/>
                <a:cs charset="0" typeface="Trebuchet MS"/>
              </a:rPr>
              <a:t>(</a:t>
            </a:r>
            <a:r>
              <a:rPr altLang="nl-NL" dirty="0" err="1" lang="nl-NL" sz="2800">
                <a:latin charset="0" typeface="Trebuchet MS"/>
                <a:ea charset="0" typeface="Trebuchet MS"/>
                <a:cs charset="0" typeface="Trebuchet MS"/>
              </a:rPr>
              <a:t>Madopar</a:t>
            </a:r>
            <a:r>
              <a:rPr altLang="nl-NL" dirty="0" lang="nl-NL" sz="2800">
                <a:latin charset="0" typeface="Trebuchet MS"/>
                <a:ea charset="0" typeface="Trebuchet MS"/>
                <a:cs charset="0" typeface="Trebuchet MS"/>
              </a:rPr>
              <a:t>, </a:t>
            </a:r>
            <a:r>
              <a:rPr altLang="nl-NL" dirty="0" err="1" lang="nl-NL" sz="2800">
                <a:latin charset="0" typeface="Trebuchet MS"/>
                <a:ea charset="0" typeface="Trebuchet MS"/>
                <a:cs charset="0" typeface="Trebuchet MS"/>
              </a:rPr>
              <a:t>Sinemet</a:t>
            </a:r>
            <a:r>
              <a:rPr altLang="nl-NL" dirty="0" lang="nl-NL" sz="2800">
                <a:latin charset="0" typeface="Trebuchet MS"/>
                <a:ea charset="0" typeface="Trebuchet MS"/>
                <a:cs charset="0" typeface="Trebuchet MS"/>
              </a:rPr>
              <a:t>, </a:t>
            </a:r>
            <a:r>
              <a:rPr altLang="nl-NL" dirty="0" err="1" lang="nl-NL" sz="2800">
                <a:latin charset="0" typeface="Trebuchet MS"/>
                <a:ea charset="0" typeface="Trebuchet MS"/>
                <a:cs charset="0" typeface="Trebuchet MS"/>
              </a:rPr>
              <a:t>Stalevo</a:t>
            </a:r>
            <a:r>
              <a:rPr altLang="nl-NL" b="0" dirty="0" lang="nl-NL" sz="2800">
                <a:latin charset="0" typeface="Trebuchet MS"/>
                <a:ea charset="0" typeface="Trebuchet MS"/>
                <a:cs charset="0" typeface="Trebuchet MS"/>
              </a:rPr>
              <a:t>)</a:t>
            </a:r>
            <a:br>
              <a:rPr altLang="nl-NL" b="0" dirty="0" lang="nl-NL" sz="2800">
                <a:latin charset="0" typeface="Trebuchet MS"/>
                <a:ea charset="0" typeface="Trebuchet MS"/>
                <a:cs charset="0" typeface="Trebuchet MS"/>
              </a:rPr>
            </a:br>
            <a:endParaRPr altLang="nl-NL" b="0" dirty="0" lang="nl-NL" sz="2800">
              <a:latin charset="0" typeface="Trebuchet MS"/>
              <a:ea charset="0" typeface="Trebuchet MS"/>
              <a:cs charset="0" typeface="Trebuchet MS"/>
            </a:endParaRPr>
          </a:p>
        </p:txBody>
      </p:sp>
      <p:sp>
        <p:nvSpPr>
          <p:cNvPr id="3" name="Tijdelijke aanduiding voor inhoud 2"/>
          <p:cNvSpPr>
            <a:spLocks noGrp="1"/>
          </p:cNvSpPr>
          <p:nvPr>
            <p:ph idx="1"/>
          </p:nvPr>
        </p:nvSpPr>
        <p:spPr>
          <a:xfrm>
            <a:off x="1475656" y="3068961"/>
            <a:ext cx="7160344" cy="3384376"/>
          </a:xfrm>
        </p:spPr>
        <p:txBody>
          <a:bodyPr numCol="1">
            <a:normAutofit/>
          </a:bodyPr>
          <a:lstStyle/>
          <a:p>
            <a:pPr>
              <a:buNone/>
            </a:pPr>
            <a:r>
              <a:rPr altLang="nl-NL" b="0" dirty="0" err="1" lang="en-US" sz="2400"/>
              <a:t>Geneest</a:t>
            </a:r>
            <a:r>
              <a:rPr altLang="nl-NL" b="0" dirty="0" lang="en-US" sz="2400"/>
              <a:t> de </a:t>
            </a:r>
            <a:r>
              <a:rPr altLang="nl-NL" b="0" dirty="0" err="1" lang="en-US" sz="2400"/>
              <a:t>ziekte</a:t>
            </a:r>
            <a:r>
              <a:rPr altLang="nl-NL" b="0" dirty="0" lang="en-US" sz="2400"/>
              <a:t> </a:t>
            </a:r>
            <a:r>
              <a:rPr altLang="nl-NL" b="0" dirty="0" err="1" lang="en-US" sz="2400"/>
              <a:t>niet</a:t>
            </a:r>
            <a:r>
              <a:rPr altLang="nl-NL" b="0" dirty="0" lang="en-US" sz="2400"/>
              <a:t>, maar </a:t>
            </a:r>
            <a:r>
              <a:rPr altLang="nl-NL" b="0" dirty="0" err="1" lang="en-US" sz="2400"/>
              <a:t>onderdrukt</a:t>
            </a:r>
            <a:r>
              <a:rPr altLang="nl-NL" b="0" dirty="0" lang="en-US" sz="2400"/>
              <a:t> </a:t>
            </a:r>
            <a:r>
              <a:rPr altLang="nl-NL" b="0" dirty="0" err="1" lang="en-US" sz="2400"/>
              <a:t>alleen</a:t>
            </a:r>
            <a:r>
              <a:rPr altLang="nl-NL" b="0" dirty="0" lang="en-US" sz="2400"/>
              <a:t> de </a:t>
            </a:r>
            <a:r>
              <a:rPr altLang="nl-NL" b="0" dirty="0" err="1" lang="en-US" sz="2400"/>
              <a:t>verschijnselen</a:t>
            </a:r>
            <a:endParaRPr altLang="nl-NL" b="0" dirty="0" lang="en-US" sz="2400"/>
          </a:p>
          <a:p>
            <a:r>
              <a:rPr altLang="nl-NL" b="0" dirty="0" err="1" lang="en-US" sz="2400"/>
              <a:t>Belangrijkste</a:t>
            </a:r>
            <a:r>
              <a:rPr altLang="nl-NL" b="0" dirty="0" lang="en-US" sz="2400"/>
              <a:t> is Levodopa </a:t>
            </a:r>
          </a:p>
          <a:p>
            <a:pPr>
              <a:buNone/>
            </a:pPr>
            <a:r>
              <a:rPr altLang="nl-NL" b="0" dirty="0" lang="en-US" sz="2400"/>
              <a:t>	(</a:t>
            </a:r>
            <a:r>
              <a:rPr altLang="nl-NL" b="0" dirty="0" err="1" lang="en-US" sz="2400"/>
              <a:t>Madopar</a:t>
            </a:r>
            <a:r>
              <a:rPr altLang="nl-NL" b="0" dirty="0" lang="en-US" sz="2400"/>
              <a:t>, </a:t>
            </a:r>
            <a:r>
              <a:rPr altLang="nl-NL" b="0" dirty="0" err="1" lang="en-US" sz="2400"/>
              <a:t>Sinemet</a:t>
            </a:r>
            <a:r>
              <a:rPr altLang="nl-NL" b="0" dirty="0" lang="en-US" sz="2400"/>
              <a:t>, </a:t>
            </a:r>
            <a:r>
              <a:rPr altLang="nl-NL" b="0" dirty="0" err="1" lang="en-US" sz="2400"/>
              <a:t>Stalevo</a:t>
            </a:r>
            <a:r>
              <a:rPr altLang="nl-NL" b="0" dirty="0" lang="en-US" sz="2400"/>
              <a:t>)</a:t>
            </a:r>
          </a:p>
          <a:p>
            <a:r>
              <a:rPr altLang="nl-NL" b="0" dirty="0" lang="en-US" sz="2400"/>
              <a:t>Moet STIPT op </a:t>
            </a:r>
            <a:r>
              <a:rPr altLang="nl-NL" b="0" dirty="0" err="1" lang="en-US" sz="2400"/>
              <a:t>tijd</a:t>
            </a:r>
            <a:r>
              <a:rPr altLang="nl-NL" b="0" dirty="0" lang="en-US" sz="2400"/>
              <a:t> </a:t>
            </a:r>
            <a:r>
              <a:rPr altLang="nl-NL" b="0" dirty="0" err="1" lang="en-US" sz="2400"/>
              <a:t>worden</a:t>
            </a:r>
            <a:r>
              <a:rPr altLang="nl-NL" b="0" dirty="0" lang="en-US" sz="2400"/>
              <a:t> </a:t>
            </a:r>
            <a:r>
              <a:rPr altLang="nl-NL" b="0" dirty="0" err="1" lang="en-US" sz="2400"/>
              <a:t>ingenomen</a:t>
            </a:r>
            <a:endParaRPr altLang="nl-NL" b="0" dirty="0" lang="en-US" sz="2400"/>
          </a:p>
          <a:p>
            <a:r>
              <a:rPr altLang="nl-NL" b="0" dirty="0" err="1" lang="en-US" sz="2400"/>
              <a:t>Niet</a:t>
            </a:r>
            <a:r>
              <a:rPr altLang="nl-NL" b="0" dirty="0" lang="en-US" sz="2400"/>
              <a:t> </a:t>
            </a:r>
            <a:r>
              <a:rPr altLang="nl-NL" b="0" dirty="0" err="1" lang="en-US" sz="2400"/>
              <a:t>gelijktijdig</a:t>
            </a:r>
            <a:r>
              <a:rPr altLang="nl-NL" b="0" dirty="0" lang="en-US" sz="2400"/>
              <a:t> met </a:t>
            </a:r>
            <a:r>
              <a:rPr altLang="nl-NL" b="0" dirty="0" err="1" lang="en-US" sz="2400"/>
              <a:t>staaltabletten</a:t>
            </a:r>
            <a:r>
              <a:rPr altLang="nl-NL" b="0" dirty="0" lang="en-US" sz="2400"/>
              <a:t> (</a:t>
            </a:r>
            <a:r>
              <a:rPr altLang="nl-NL" b="0" dirty="0" err="1" lang="en-US" sz="2400"/>
              <a:t>ijzer</a:t>
            </a:r>
            <a:r>
              <a:rPr altLang="nl-NL" b="0" dirty="0" lang="en-US" sz="2400"/>
              <a:t>)</a:t>
            </a:r>
          </a:p>
          <a:p>
            <a:r>
              <a:rPr altLang="nl-NL" b="0" dirty="0" err="1" lang="en-US" sz="2400"/>
              <a:t>Niet</a:t>
            </a:r>
            <a:r>
              <a:rPr altLang="nl-NL" b="0" dirty="0" lang="en-US" sz="2400"/>
              <a:t> </a:t>
            </a:r>
            <a:r>
              <a:rPr altLang="nl-NL" b="0" dirty="0" err="1" lang="en-US" sz="2400"/>
              <a:t>gelijktijdig</a:t>
            </a:r>
            <a:r>
              <a:rPr altLang="nl-NL" b="0" dirty="0" lang="en-US" sz="2400"/>
              <a:t> met </a:t>
            </a:r>
            <a:r>
              <a:rPr altLang="nl-NL" b="0" dirty="0" err="1" lang="en-US" sz="2400"/>
              <a:t>veel</a:t>
            </a:r>
            <a:r>
              <a:rPr altLang="nl-NL" b="0" dirty="0" lang="en-US" sz="2400"/>
              <a:t> </a:t>
            </a:r>
            <a:r>
              <a:rPr altLang="nl-NL" b="0" dirty="0" err="1" lang="en-US" sz="2400"/>
              <a:t>eiwitten</a:t>
            </a:r>
            <a:r>
              <a:rPr altLang="nl-NL" b="0" dirty="0" lang="en-US" sz="2400"/>
              <a:t> (</a:t>
            </a:r>
            <a:r>
              <a:rPr altLang="nl-NL" b="0" dirty="0" err="1" lang="en-US" sz="2400"/>
              <a:t>roze</a:t>
            </a:r>
            <a:r>
              <a:rPr altLang="nl-NL" b="0" dirty="0" lang="en-US" sz="2400"/>
              <a:t> </a:t>
            </a:r>
            <a:r>
              <a:rPr altLang="nl-NL" b="0" dirty="0" err="1" lang="en-US" sz="2400"/>
              <a:t>vak</a:t>
            </a:r>
            <a:r>
              <a:rPr altLang="nl-NL" b="0" dirty="0" lang="en-US" sz="2400"/>
              <a:t>)</a:t>
            </a:r>
          </a:p>
          <a:p>
            <a:endParaRPr altLang="nl-NL" dirty="0" lang="nl-NL"/>
          </a:p>
        </p:txBody>
      </p:sp>
      <p:pic>
        <p:nvPicPr>
          <p:cNvPr id="4" name="Afbeelding 3"/>
          <p:cNvPicPr>
            <a:picLocks noChangeAspect="1"/>
          </p:cNvPicPr>
          <p:nvPr/>
        </p:nvPicPr>
        <p:blipFill>
          <a:blip r:embed="rId4"/>
          <a:stretch>
            <a:fillRect/>
          </a:stretch>
        </p:blipFill>
        <p:spPr>
          <a:xfrm>
            <a:off x="4144927" y="1311849"/>
            <a:ext cx="1821802" cy="1656184"/>
          </a:xfrm>
          <a:prstGeom prst="rect">
            <a:avLst/>
          </a:prstGeom>
        </p:spPr>
      </p:pic>
    </p:spTree>
  </p:cSld>
  <p:clrMapOvr>
    <a:overrideClrMapping accent1="accent1" accent2="accent2" accent3="accent3" accent4="accent4" accent5="accent5" accent6="accent6" bg1="lt1" bg2="lt2" folHlink="folHlink" hlink="hlink" tx1="dk1" tx2="dk2"/>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0">
          <a:blip r:embed="rId4"/>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2267744" y="188640"/>
            <a:ext cx="6152232" cy="1079500"/>
          </a:xfrm>
        </p:spPr>
        <p:txBody>
          <a:bodyPr numCol="1">
            <a:normAutofit fontScale="90000"/>
          </a:bodyPr>
          <a:lstStyle/>
          <a:p>
            <a:r>
              <a:rPr altLang="nl-NL" b="1" dirty="0" lang="nl-NL" sz="2800"/>
              <a:t>Medicatie /voeding¹</a:t>
            </a:r>
            <a:br>
              <a:rPr altLang="nl-NL" b="1" dirty="0" lang="nl-NL" sz="2800"/>
            </a:br>
            <a:r>
              <a:rPr altLang="nl-NL" b="1" dirty="0" lang="nl-NL" sz="2800"/>
              <a:t>(</a:t>
            </a:r>
            <a:r>
              <a:rPr altLang="nl-NL" b="1" dirty="0" err="1" lang="nl-NL" sz="2800"/>
              <a:t>Madopar</a:t>
            </a:r>
            <a:r>
              <a:rPr altLang="nl-NL" b="1" dirty="0" lang="nl-NL" sz="2800"/>
              <a:t>, </a:t>
            </a:r>
            <a:r>
              <a:rPr altLang="nl-NL" b="1" dirty="0" err="1" lang="nl-NL" sz="2800"/>
              <a:t>Sinemet</a:t>
            </a:r>
            <a:r>
              <a:rPr altLang="nl-NL" b="1" dirty="0" lang="nl-NL" sz="2800"/>
              <a:t>, </a:t>
            </a:r>
            <a:r>
              <a:rPr altLang="nl-NL" b="1" dirty="0" err="1" lang="nl-NL" sz="2800"/>
              <a:t>Stalevo</a:t>
            </a:r>
            <a:r>
              <a:rPr altLang="nl-NL" b="1" dirty="0" lang="nl-NL" sz="2800"/>
              <a:t>)</a:t>
            </a:r>
            <a:br>
              <a:rPr altLang="nl-NL" b="1" dirty="0" lang="nl-NL" sz="1300"/>
            </a:br>
            <a:endParaRPr altLang="nl-NL" dirty="0" lang="nl-NL" sz="1300"/>
          </a:p>
        </p:txBody>
      </p:sp>
      <p:sp>
        <p:nvSpPr>
          <p:cNvPr id="3" name="Tijdelijke aanduiding voor inhoud 2"/>
          <p:cNvSpPr>
            <a:spLocks noGrp="1"/>
          </p:cNvSpPr>
          <p:nvPr>
            <p:ph idx="1"/>
          </p:nvPr>
        </p:nvSpPr>
        <p:spPr>
          <a:xfrm>
            <a:off x="467544" y="1700808"/>
            <a:ext cx="8229600" cy="4824536"/>
          </a:xfrm>
        </p:spPr>
        <p:txBody>
          <a:bodyPr numCol="1">
            <a:normAutofit/>
          </a:bodyPr>
          <a:lstStyle/>
          <a:p>
            <a:pPr>
              <a:lnSpc>
                <a:spcPct val="80000"/>
              </a:lnSpc>
            </a:pPr>
            <a:r>
              <a:rPr altLang="nl-NL" b="0" dirty="0" lang="nl-NL" sz="2400">
                <a:latin charset="0" typeface="Trebuchet MS"/>
                <a:ea charset="0" typeface="Trebuchet MS"/>
                <a:cs charset="0" typeface="Trebuchet MS"/>
              </a:rPr>
              <a:t>De medicatie wordt van de darm naar het bloed en naar de hersenen getransporteerd door dezelfde cellen als de aminozuren (eiwitten) uit de voeding.</a:t>
            </a:r>
          </a:p>
          <a:p>
            <a:pPr>
              <a:lnSpc>
                <a:spcPct val="80000"/>
              </a:lnSpc>
            </a:pPr>
            <a:endParaRPr altLang="nl-NL" b="0" dirty="0" lang="en-US" sz="2400">
              <a:latin charset="0" typeface="Trebuchet MS"/>
              <a:ea charset="0" typeface="Trebuchet MS"/>
              <a:cs charset="0" typeface="Trebuchet MS"/>
            </a:endParaRPr>
          </a:p>
          <a:p>
            <a:pPr>
              <a:lnSpc>
                <a:spcPct val="80000"/>
              </a:lnSpc>
            </a:pPr>
            <a:r>
              <a:rPr altLang="nl-NL" b="0" dirty="0" lang="en-US" sz="2400">
                <a:latin charset="0" typeface="Trebuchet MS"/>
                <a:ea charset="0" typeface="Trebuchet MS"/>
                <a:cs charset="0" typeface="Trebuchet MS"/>
              </a:rPr>
              <a:t>Levodopa </a:t>
            </a:r>
            <a:r>
              <a:rPr altLang="nl-NL" b="0" dirty="0" err="1" lang="en-US" sz="2400">
                <a:latin charset="0" typeface="Trebuchet MS"/>
                <a:ea charset="0" typeface="Trebuchet MS"/>
                <a:cs charset="0" typeface="Trebuchet MS"/>
              </a:rPr>
              <a:t>een</a:t>
            </a:r>
            <a:r>
              <a:rPr altLang="nl-NL" b="0" dirty="0" lang="en-US" sz="2400">
                <a:latin charset="0" typeface="Trebuchet MS"/>
                <a:ea charset="0" typeface="Trebuchet MS"/>
                <a:cs charset="0" typeface="Trebuchet MS"/>
              </a:rPr>
              <a:t> half </a:t>
            </a:r>
            <a:r>
              <a:rPr altLang="nl-NL" b="0" dirty="0" err="1" lang="en-US" sz="2400">
                <a:latin charset="0" typeface="Trebuchet MS"/>
                <a:ea charset="0" typeface="Trebuchet MS"/>
                <a:cs charset="0" typeface="Trebuchet MS"/>
              </a:rPr>
              <a:t>uur</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vóór</a:t>
            </a:r>
            <a:r>
              <a:rPr altLang="nl-NL" b="0" dirty="0" lang="en-US" sz="2400">
                <a:latin charset="0" typeface="Trebuchet MS"/>
                <a:ea charset="0" typeface="Trebuchet MS"/>
                <a:cs charset="0" typeface="Trebuchet MS"/>
              </a:rPr>
              <a:t>  of 1 </a:t>
            </a:r>
            <a:r>
              <a:rPr altLang="nl-NL" b="0" dirty="0" err="1" lang="en-US" sz="2400">
                <a:latin charset="0" typeface="Trebuchet MS"/>
                <a:ea charset="0" typeface="Trebuchet MS"/>
                <a:cs charset="0" typeface="Trebuchet MS"/>
              </a:rPr>
              <a:t>uur</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na</a:t>
            </a:r>
            <a:r>
              <a:rPr altLang="nl-NL" b="0" dirty="0" lang="en-US" sz="2400">
                <a:latin charset="0" typeface="Trebuchet MS"/>
                <a:ea charset="0" typeface="Trebuchet MS"/>
                <a:cs charset="0" typeface="Trebuchet MS"/>
              </a:rPr>
              <a:t> de </a:t>
            </a:r>
            <a:r>
              <a:rPr altLang="nl-NL" b="0" dirty="0" err="1" lang="en-US" sz="2400">
                <a:latin charset="0" typeface="Trebuchet MS"/>
                <a:ea charset="0" typeface="Trebuchet MS"/>
                <a:cs charset="0" typeface="Trebuchet MS"/>
              </a:rPr>
              <a:t>maaltijd</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innemen</a:t>
            </a:r>
            <a:r>
              <a:rPr altLang="nl-NL" b="0" dirty="0" lang="en-US" sz="2400">
                <a:latin charset="0" typeface="Trebuchet MS"/>
                <a:ea charset="0" typeface="Trebuchet MS"/>
                <a:cs charset="0" typeface="Trebuchet MS"/>
              </a:rPr>
              <a:t> met </a:t>
            </a:r>
            <a:r>
              <a:rPr altLang="nl-NL" b="0" dirty="0" err="1" lang="en-US" sz="2400">
                <a:latin charset="0" typeface="Trebuchet MS"/>
                <a:ea charset="0" typeface="Trebuchet MS"/>
                <a:cs charset="0" typeface="Trebuchet MS"/>
              </a:rPr>
              <a:t>een</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eiwitarm</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voeding</a:t>
            </a:r>
            <a:r>
              <a:rPr altLang="nl-NL" b="0" dirty="0" lang="en-US" sz="2400">
                <a:latin charset="0" typeface="Trebuchet MS"/>
                <a:ea charset="0" typeface="Trebuchet MS"/>
                <a:cs charset="0" typeface="Trebuchet MS"/>
              </a:rPr>
              <a:t> of </a:t>
            </a:r>
            <a:r>
              <a:rPr altLang="nl-NL" b="0" dirty="0" err="1" lang="en-US" sz="2400">
                <a:latin charset="0" typeface="Trebuchet MS"/>
                <a:ea charset="0" typeface="Trebuchet MS"/>
                <a:cs charset="0" typeface="Trebuchet MS"/>
              </a:rPr>
              <a:t>drankje</a:t>
            </a:r>
            <a:endParaRPr altLang="nl-NL" b="0" dirty="0" lang="en-US" sz="2400">
              <a:latin charset="0" typeface="Trebuchet MS"/>
              <a:ea charset="0" typeface="Trebuchet MS"/>
              <a:cs charset="0" typeface="Trebuchet MS"/>
            </a:endParaRPr>
          </a:p>
          <a:p>
            <a:pPr>
              <a:lnSpc>
                <a:spcPct val="80000"/>
              </a:lnSpc>
            </a:pPr>
            <a:endParaRPr altLang="nl-NL" b="0" dirty="0" lang="en-US" sz="2400">
              <a:latin charset="0" typeface="Trebuchet MS"/>
              <a:ea charset="0" typeface="Trebuchet MS"/>
              <a:cs charset="0" typeface="Trebuchet MS"/>
            </a:endParaRPr>
          </a:p>
          <a:p>
            <a:pPr>
              <a:lnSpc>
                <a:spcPct val="80000"/>
              </a:lnSpc>
            </a:pPr>
            <a:r>
              <a:rPr altLang="nl-NL" b="0" dirty="0" err="1" lang="en-US" sz="2400">
                <a:latin charset="0" typeface="Trebuchet MS"/>
                <a:ea charset="0" typeface="Trebuchet MS"/>
                <a:cs charset="0" typeface="Trebuchet MS"/>
              </a:rPr>
              <a:t>Eiwitten</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heb</a:t>
            </a:r>
            <a:r>
              <a:rPr altLang="nl-NL" b="0" dirty="0" lang="en-US" sz="2400">
                <a:latin charset="0" typeface="Trebuchet MS"/>
                <a:ea charset="0" typeface="Trebuchet MS"/>
                <a:cs charset="0" typeface="Trebuchet MS"/>
              </a:rPr>
              <a:t> je </a:t>
            </a:r>
            <a:r>
              <a:rPr altLang="nl-NL" b="0" dirty="0" err="1" lang="en-US" sz="2400">
                <a:latin charset="0" typeface="Trebuchet MS"/>
                <a:ea charset="0" typeface="Trebuchet MS"/>
                <a:cs charset="0" typeface="Trebuchet MS"/>
              </a:rPr>
              <a:t>nodig</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weefsel</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repareren</a:t>
            </a:r>
            <a:r>
              <a:rPr altLang="nl-NL" b="0" dirty="0" lang="en-US" sz="2400">
                <a:latin charset="0" typeface="Trebuchet MS"/>
                <a:ea charset="0" typeface="Trebuchet MS"/>
                <a:cs charset="0" typeface="Trebuchet MS"/>
              </a:rPr>
              <a:t> en </a:t>
            </a:r>
            <a:r>
              <a:rPr altLang="nl-NL" b="0" dirty="0" err="1" lang="en-US" sz="2400">
                <a:latin charset="0" typeface="Trebuchet MS"/>
                <a:ea charset="0" typeface="Trebuchet MS"/>
                <a:cs charset="0" typeface="Trebuchet MS"/>
              </a:rPr>
              <a:t>immuunsysteem</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opbouwen</a:t>
            </a:r>
            <a:endParaRPr altLang="nl-NL" b="0" dirty="0" lang="en-US" sz="2400">
              <a:latin charset="0" typeface="Trebuchet MS"/>
              <a:ea charset="0" typeface="Trebuchet MS"/>
              <a:cs charset="0" typeface="Trebuchet MS"/>
            </a:endParaRPr>
          </a:p>
          <a:p>
            <a:pPr indent="0" marL="0">
              <a:lnSpc>
                <a:spcPct val="80000"/>
              </a:lnSpc>
              <a:buNone/>
            </a:pPr>
            <a:endParaRPr altLang="nl-NL" b="0" dirty="0" lang="en-US" sz="2400">
              <a:latin charset="0" typeface="Trebuchet MS"/>
              <a:ea charset="0" typeface="Trebuchet MS"/>
              <a:cs charset="0" typeface="Trebuchet MS"/>
            </a:endParaRPr>
          </a:p>
          <a:p>
            <a:pPr>
              <a:lnSpc>
                <a:spcPct val="80000"/>
              </a:lnSpc>
            </a:pPr>
            <a:r>
              <a:rPr altLang="nl-NL" b="0" dirty="0" err="1" lang="en-US" sz="2400">
                <a:latin charset="0" typeface="Trebuchet MS"/>
                <a:ea charset="0" typeface="Trebuchet MS"/>
                <a:cs charset="0" typeface="Trebuchet MS"/>
              </a:rPr>
              <a:t>Bij</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werk</a:t>
            </a:r>
            <a:r>
              <a:rPr altLang="nl-NL" b="0" dirty="0" lang="en-US" sz="2400">
                <a:latin charset="0" typeface="Trebuchet MS"/>
                <a:ea charset="0" typeface="Trebuchet MS"/>
                <a:cs charset="0" typeface="Trebuchet MS"/>
              </a:rPr>
              <a:t> / </a:t>
            </a:r>
            <a:r>
              <a:rPr altLang="nl-NL" b="0" dirty="0" err="1" lang="en-US" sz="2400">
                <a:latin charset="0" typeface="Trebuchet MS"/>
                <a:ea charset="0" typeface="Trebuchet MS"/>
                <a:cs charset="0" typeface="Trebuchet MS"/>
              </a:rPr>
              <a:t>activiteiten</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overdag</a:t>
            </a:r>
            <a:r>
              <a:rPr altLang="nl-NL" b="0" dirty="0" lang="en-US" sz="2400">
                <a:latin charset="0" typeface="Trebuchet MS"/>
                <a:ea charset="0" typeface="Trebuchet MS"/>
                <a:cs charset="0" typeface="Trebuchet MS"/>
              </a:rPr>
              <a:t>: </a:t>
            </a:r>
          </a:p>
          <a:p>
            <a:pPr indent="0" marL="0">
              <a:lnSpc>
                <a:spcPct val="80000"/>
              </a:lnSpc>
              <a:buNone/>
            </a:pPr>
            <a:r>
              <a:rPr altLang="nl-NL" b="0" dirty="0" lang="en-US" sz="2400">
                <a:latin charset="0" typeface="Trebuchet MS"/>
                <a:ea charset="0" typeface="Trebuchet MS"/>
                <a:cs charset="0" typeface="Trebuchet MS"/>
              </a:rPr>
              <a:t>   de </a:t>
            </a:r>
            <a:r>
              <a:rPr altLang="nl-NL" b="0" dirty="0" err="1" lang="en-US" sz="2400">
                <a:latin charset="0" typeface="Trebuchet MS"/>
                <a:ea charset="0" typeface="Trebuchet MS"/>
                <a:cs charset="0" typeface="Trebuchet MS"/>
              </a:rPr>
              <a:t>meeste</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eiwitten</a:t>
            </a:r>
            <a:r>
              <a:rPr altLang="nl-NL" b="0" dirty="0" lang="en-US" sz="2400">
                <a:latin charset="0" typeface="Trebuchet MS"/>
                <a:ea charset="0" typeface="Trebuchet MS"/>
                <a:cs charset="0" typeface="Trebuchet MS"/>
              </a:rPr>
              <a:t> in de </a:t>
            </a:r>
            <a:r>
              <a:rPr altLang="nl-NL" b="0" dirty="0" err="1" lang="en-US" sz="2400">
                <a:latin charset="0" typeface="Trebuchet MS"/>
                <a:ea charset="0" typeface="Trebuchet MS"/>
                <a:cs charset="0" typeface="Trebuchet MS"/>
              </a:rPr>
              <a:t>avond</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nuttigen</a:t>
            </a:r>
            <a:r>
              <a:rPr altLang="nl-NL" b="0" dirty="0" lang="en-US" sz="2400">
                <a:latin charset="0" typeface="Trebuchet MS"/>
                <a:ea charset="0" typeface="Trebuchet MS"/>
                <a:cs charset="0" typeface="Trebuchet MS"/>
              </a:rPr>
              <a:t>  (</a:t>
            </a:r>
            <a:r>
              <a:rPr altLang="nl-NL" b="0" dirty="0" err="1" lang="en-US" sz="2400">
                <a:latin charset="0" typeface="Trebuchet MS"/>
                <a:ea charset="0" typeface="Trebuchet MS"/>
                <a:cs charset="0" typeface="Trebuchet MS"/>
              </a:rPr>
              <a:t>bij</a:t>
            </a:r>
            <a:r>
              <a:rPr altLang="nl-NL" b="0" dirty="0" lang="en-US" sz="2400">
                <a:latin charset="0" typeface="Trebuchet MS"/>
                <a:ea charset="0" typeface="Trebuchet MS"/>
                <a:cs charset="0" typeface="Trebuchet MS"/>
              </a:rPr>
              <a:t> WM) </a:t>
            </a:r>
          </a:p>
          <a:p>
            <a:pPr>
              <a:buNone/>
            </a:pPr>
            <a:endParaRPr altLang="nl-NL" dirty="0" lang="nl-NL"/>
          </a:p>
        </p:txBody>
      </p:sp>
    </p:spTree>
  </p:cSld>
  <p:clrMapOvr>
    <a:overrideClrMapping accent1="accent1" accent2="accent2" accent3="accent3" accent4="accent4" accent5="accent5" accent6="accent6" bg1="lt1" bg2="lt2" folHlink="folHlink" hlink="hlink" tx1="dk1" tx2="dk2"/>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0">
          <a:blip r:embed="rId3"/>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2580978" y="334378"/>
            <a:ext cx="4079254" cy="1143000"/>
          </a:xfrm>
        </p:spPr>
        <p:txBody>
          <a:bodyPr numCol="1"/>
          <a:lstStyle/>
          <a:p>
            <a:r>
              <a:rPr altLang="nl-NL" b="1" dirty="0" lang="nl-NL" sz="2800"/>
              <a:t>Eiwitarme dranken</a:t>
            </a:r>
          </a:p>
        </p:txBody>
      </p:sp>
      <p:sp>
        <p:nvSpPr>
          <p:cNvPr id="3" name="Tijdelijke aanduiding voor inhoud 2"/>
          <p:cNvSpPr>
            <a:spLocks noGrp="1"/>
          </p:cNvSpPr>
          <p:nvPr>
            <p:ph idx="1"/>
          </p:nvPr>
        </p:nvSpPr>
        <p:spPr>
          <a:xfrm>
            <a:off x="488583" y="1990967"/>
            <a:ext cx="8231187" cy="3656013"/>
          </a:xfrm>
        </p:spPr>
        <p:txBody>
          <a:bodyPr numCol="1"/>
          <a:lstStyle/>
          <a:p>
            <a:endParaRPr altLang="nl-NL" dirty="0" lang="en-US"/>
          </a:p>
          <a:p>
            <a:r>
              <a:rPr altLang="nl-NL" b="0" dirty="0" lang="en-US" sz="2400"/>
              <a:t>Water </a:t>
            </a:r>
          </a:p>
          <a:p>
            <a:r>
              <a:rPr altLang="nl-NL" b="0" dirty="0" err="1" lang="en-US" sz="2400"/>
              <a:t>koffie</a:t>
            </a:r>
            <a:r>
              <a:rPr altLang="nl-NL" b="0" dirty="0" lang="en-US" sz="2400"/>
              <a:t>, thee</a:t>
            </a:r>
          </a:p>
          <a:p>
            <a:r>
              <a:rPr altLang="nl-NL" b="0" dirty="0" err="1" lang="en-US" sz="2400"/>
              <a:t>limonade</a:t>
            </a:r>
            <a:endParaRPr altLang="nl-NL" b="0" dirty="0" lang="en-US" sz="2400"/>
          </a:p>
          <a:p>
            <a:r>
              <a:rPr altLang="nl-NL" b="0" dirty="0" err="1" lang="en-US" sz="2400"/>
              <a:t>Vruchtensap</a:t>
            </a:r>
            <a:endParaRPr altLang="nl-NL" b="0" dirty="0" lang="en-US" sz="2400"/>
          </a:p>
          <a:p>
            <a:r>
              <a:rPr altLang="nl-NL" b="0" dirty="0" err="1" lang="en-US" sz="2400"/>
              <a:t>Tomatensap</a:t>
            </a:r>
            <a:r>
              <a:rPr altLang="nl-NL" b="0" dirty="0" lang="en-US" sz="2400"/>
              <a:t>, </a:t>
            </a:r>
            <a:r>
              <a:rPr altLang="nl-NL" b="0" dirty="0" err="1" lang="en-US" sz="2400"/>
              <a:t>groentensap</a:t>
            </a:r>
            <a:endParaRPr altLang="nl-NL" b="0" dirty="0" lang="en-US" sz="2400"/>
          </a:p>
          <a:p>
            <a:r>
              <a:rPr altLang="nl-NL" b="0" dirty="0" lang="en-US" sz="2400"/>
              <a:t>bouillon</a:t>
            </a:r>
            <a:endParaRPr altLang="nl-NL" b="0" dirty="0" lang="nl-NL" sz="2400"/>
          </a:p>
          <a:p>
            <a:endParaRPr altLang="nl-NL" dirty="0" lang="nl-NL"/>
          </a:p>
        </p:txBody>
      </p:sp>
      <p:pic>
        <p:nvPicPr>
          <p:cNvPr id="5" name="Afbeelding 4"/>
          <p:cNvPicPr>
            <a:picLocks noChangeAspect="1"/>
          </p:cNvPicPr>
          <p:nvPr/>
        </p:nvPicPr>
        <p:blipFill>
          <a:blip r:embed="rId4"/>
          <a:stretch>
            <a:fillRect/>
          </a:stretch>
        </p:blipFill>
        <p:spPr>
          <a:xfrm>
            <a:off x="7606680" y="3420284"/>
            <a:ext cx="1080120" cy="3040142"/>
          </a:xfrm>
          <a:prstGeom prst="rect">
            <a:avLst/>
          </a:prstGeom>
        </p:spPr>
      </p:pic>
      <p:pic>
        <p:nvPicPr>
          <p:cNvPr descr="http://www.muziekkring.nl/wp-content/uploads/koffie-thee-400x155.png" id="3074" name="Picture 2"/>
          <p:cNvPicPr>
            <a:picLocks noChangeArrowheads="1" noChangeAspect="1"/>
          </p:cNvPicPr>
          <p:nvPr/>
        </p:nvPicPr>
        <p:blipFill>
          <a:blip r:embed="rId5">
            <a:extLst>
              <a:ext uri="{28A0092B-C50C-407E-A947-70E740481C1C}">
                <a14:useLocalDpi xmlns:a14="http://schemas.microsoft.com/office/drawing/2010/main" val="0"/>
              </a:ext>
            </a:extLst>
          </a:blip>
          <a:srcRect/>
          <a:stretch>
            <a:fillRect/>
          </a:stretch>
        </p:blipFill>
        <p:spPr>
          <a:xfrm>
            <a:off x="4309170" y="1990967"/>
            <a:ext cx="3810000" cy="1476375"/>
          </a:xfrm>
          <a:prstGeom prst="rect">
            <a:avLst/>
          </a:prstGeom>
          <a:noFill/>
          <a:extLst>
            <a:ext uri="{909E8E84-426E-40DD-AFC4-6F175D3DCCD1}">
              <a14:hiddenFill xmlns:a14="http://schemas.microsoft.com/office/drawing/2010/main">
                <a:solidFill>
                  <a:srgbClr val="FFFFFF"/>
                </a:solidFill>
              </a14:hiddenFill>
            </a:ext>
          </a:extLst>
        </p:spPr>
      </p:pic>
      <p:pic>
        <p:nvPicPr>
          <p:cNvPr id="7" name="Afbeelding 6"/>
          <p:cNvPicPr>
            <a:picLocks noChangeAspect="1"/>
          </p:cNvPicPr>
          <p:nvPr/>
        </p:nvPicPr>
        <p:blipFill>
          <a:blip r:embed="rId6"/>
          <a:stretch>
            <a:fillRect/>
          </a:stretch>
        </p:blipFill>
        <p:spPr>
          <a:xfrm>
            <a:off x="5765710" y="3446044"/>
            <a:ext cx="1453097" cy="2342666"/>
          </a:xfrm>
          <a:prstGeom prst="rect">
            <a:avLst/>
          </a:prstGeom>
        </p:spPr>
      </p:pic>
    </p:spTree>
    <p:extLst>
      <p:ext uri="{BB962C8B-B14F-4D97-AF65-F5344CB8AC3E}">
        <p14:creationId xmlns:p14="http://schemas.microsoft.com/office/powerpoint/2010/main" val="2133041262"/>
      </p:ext>
    </p:extLst>
  </p:cSld>
  <p:clrMapOvr>
    <a:overrideClrMapping accent1="accent1" accent2="accent2" accent3="accent3" accent4="accent4" accent5="accent5" accent6="accent6" bg1="lt1" bg2="lt2" folHlink="folHlink" hlink="hlink" tx1="dk1" tx2="dk2"/>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0">
          <a:blip r:embed="rId3"/>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2483768" y="274638"/>
            <a:ext cx="4464496" cy="1143000"/>
          </a:xfrm>
        </p:spPr>
        <p:txBody>
          <a:bodyPr numCol="1"/>
          <a:lstStyle/>
          <a:p>
            <a:r>
              <a:rPr altLang="nl-NL" b="1" dirty="0" lang="nl-NL" sz="2800"/>
              <a:t>Eiwitarme </a:t>
            </a:r>
            <a:r>
              <a:rPr altLang="nl-NL" dirty="0" lang="nl-NL" sz="2800"/>
              <a:t>voeding</a:t>
            </a:r>
            <a:endParaRPr altLang="nl-NL" b="1" dirty="0" lang="nl-NL" sz="2800"/>
          </a:p>
        </p:txBody>
      </p:sp>
      <p:sp>
        <p:nvSpPr>
          <p:cNvPr id="3" name="Tijdelijke aanduiding voor inhoud 2"/>
          <p:cNvSpPr>
            <a:spLocks noGrp="1"/>
          </p:cNvSpPr>
          <p:nvPr>
            <p:ph idx="1"/>
          </p:nvPr>
        </p:nvSpPr>
        <p:spPr/>
        <p:txBody>
          <a:bodyPr numCol="1">
            <a:normAutofit lnSpcReduction="10000"/>
          </a:bodyPr>
          <a:lstStyle/>
          <a:p>
            <a:r>
              <a:rPr altLang="nl-NL" b="0" dirty="0" lang="en-US" sz="2600"/>
              <a:t>Fruit, </a:t>
            </a:r>
            <a:r>
              <a:rPr altLang="nl-NL" b="0" dirty="0" err="1" lang="en-US" sz="2600"/>
              <a:t>rauwkost</a:t>
            </a:r>
            <a:endParaRPr altLang="nl-NL" b="0" dirty="0" lang="en-US" sz="2600"/>
          </a:p>
          <a:p>
            <a:r>
              <a:rPr altLang="nl-NL" b="0" dirty="0" err="1" lang="en-US" sz="2600"/>
              <a:t>Appelmoes</a:t>
            </a:r>
            <a:r>
              <a:rPr altLang="nl-NL" b="0" dirty="0" lang="en-US" sz="2600"/>
              <a:t>, </a:t>
            </a:r>
            <a:r>
              <a:rPr altLang="nl-NL" b="0" dirty="0" err="1" lang="en-US" sz="2600"/>
              <a:t>vruchtenmoes</a:t>
            </a:r>
            <a:endParaRPr altLang="nl-NL" b="0" dirty="0" lang="en-US" sz="2600"/>
          </a:p>
          <a:p>
            <a:r>
              <a:rPr altLang="nl-NL" b="0" dirty="0" err="1" lang="en-US" sz="2600"/>
              <a:t>Geweekte</a:t>
            </a:r>
            <a:r>
              <a:rPr altLang="nl-NL" b="0" dirty="0" lang="en-US" sz="2600"/>
              <a:t> </a:t>
            </a:r>
            <a:r>
              <a:rPr altLang="nl-NL" b="0" dirty="0" err="1" lang="en-US" sz="2600"/>
              <a:t>zuidvruchten</a:t>
            </a:r>
            <a:r>
              <a:rPr altLang="nl-NL" b="0" dirty="0" lang="en-US" sz="2600"/>
              <a:t>, </a:t>
            </a:r>
            <a:r>
              <a:rPr altLang="nl-NL" b="0" dirty="0" err="1" lang="en-US" sz="2600"/>
              <a:t>pruimen</a:t>
            </a:r>
            <a:endParaRPr altLang="nl-NL" b="0" dirty="0" lang="en-US" sz="2600"/>
          </a:p>
          <a:p>
            <a:r>
              <a:rPr altLang="nl-NL" b="0" dirty="0" err="1" lang="en-US" sz="2600"/>
              <a:t>Vijgen</a:t>
            </a:r>
            <a:r>
              <a:rPr altLang="nl-NL" b="0" dirty="0" lang="en-US" sz="2600"/>
              <a:t>, </a:t>
            </a:r>
            <a:r>
              <a:rPr altLang="nl-NL" b="0" dirty="0" err="1" lang="en-US" sz="2600"/>
              <a:t>dadels</a:t>
            </a:r>
            <a:endParaRPr altLang="nl-NL" b="0" dirty="0" lang="en-US" sz="2600"/>
          </a:p>
          <a:p>
            <a:r>
              <a:rPr altLang="nl-NL" b="0" dirty="0" err="1" lang="en-US" sz="2600"/>
              <a:t>Krentenbrood</a:t>
            </a:r>
            <a:endParaRPr altLang="nl-NL" b="0" dirty="0" lang="en-US" sz="2600"/>
          </a:p>
          <a:p>
            <a:r>
              <a:rPr altLang="nl-NL" b="0" dirty="0" err="1" lang="en-US" sz="2600"/>
              <a:t>Ontbijtkoek</a:t>
            </a:r>
            <a:endParaRPr altLang="nl-NL" b="0" dirty="0" lang="en-US" sz="2600"/>
          </a:p>
          <a:p>
            <a:r>
              <a:rPr altLang="nl-NL" b="0" dirty="0" lang="en-US" sz="2600"/>
              <a:t>Crackers, </a:t>
            </a:r>
            <a:r>
              <a:rPr altLang="nl-NL" b="0" dirty="0" err="1" lang="en-US" sz="2600"/>
              <a:t>soepstengel</a:t>
            </a:r>
            <a:endParaRPr altLang="nl-NL" b="0" dirty="0" lang="en-US" sz="2600"/>
          </a:p>
          <a:p>
            <a:r>
              <a:rPr altLang="nl-NL" b="0" dirty="0" err="1" lang="en-US" sz="2600"/>
              <a:t>Koek</a:t>
            </a:r>
            <a:r>
              <a:rPr altLang="nl-NL" b="0" dirty="0" lang="en-US" sz="2600"/>
              <a:t>/</a:t>
            </a:r>
            <a:r>
              <a:rPr altLang="nl-NL" b="0" dirty="0" err="1" lang="en-US" sz="2600"/>
              <a:t>gebak</a:t>
            </a:r>
            <a:r>
              <a:rPr altLang="nl-NL" b="0" dirty="0" lang="en-US" sz="2600"/>
              <a:t>  “</a:t>
            </a:r>
            <a:r>
              <a:rPr altLang="nl-NL" b="0" dirty="0" err="1" lang="en-US" sz="2600"/>
              <a:t>zonder</a:t>
            </a:r>
            <a:r>
              <a:rPr altLang="nl-NL" b="0" dirty="0" lang="en-US" sz="2600"/>
              <a:t> </a:t>
            </a:r>
            <a:r>
              <a:rPr altLang="nl-NL" b="0" dirty="0" err="1" lang="en-US" sz="2600"/>
              <a:t>ei</a:t>
            </a:r>
            <a:r>
              <a:rPr altLang="nl-NL" b="0" dirty="0" lang="en-US" sz="2600"/>
              <a:t>", </a:t>
            </a:r>
            <a:r>
              <a:rPr altLang="nl-NL" b="0" dirty="0" err="1" lang="en-US" sz="2600"/>
              <a:t>v.b</a:t>
            </a:r>
            <a:r>
              <a:rPr altLang="nl-NL" b="0" dirty="0" lang="en-US" sz="2600"/>
              <a:t>. </a:t>
            </a:r>
            <a:r>
              <a:rPr altLang="nl-NL" b="0" dirty="0" err="1" lang="en-US" sz="2600"/>
              <a:t>stroopwafel</a:t>
            </a:r>
            <a:endParaRPr altLang="nl-NL" b="0" dirty="0" lang="nl-NL" sz="2600"/>
          </a:p>
          <a:p>
            <a:endParaRPr altLang="nl-NL" dirty="0" lang="nl-NL"/>
          </a:p>
        </p:txBody>
      </p:sp>
      <p:pic>
        <p:nvPicPr>
          <p:cNvPr id="4" name="Afbeelding 3"/>
          <p:cNvPicPr>
            <a:picLocks noChangeAspect="1"/>
          </p:cNvPicPr>
          <p:nvPr/>
        </p:nvPicPr>
        <p:blipFill>
          <a:blip r:embed="rId4"/>
          <a:stretch>
            <a:fillRect/>
          </a:stretch>
        </p:blipFill>
        <p:spPr>
          <a:xfrm>
            <a:off x="6012160" y="1124745"/>
            <a:ext cx="2870448" cy="2085560"/>
          </a:xfrm>
          <a:prstGeom prst="rect">
            <a:avLst/>
          </a:prstGeom>
        </p:spPr>
      </p:pic>
    </p:spTree>
    <p:extLst>
      <p:ext uri="{BB962C8B-B14F-4D97-AF65-F5344CB8AC3E}">
        <p14:creationId xmlns:p14="http://schemas.microsoft.com/office/powerpoint/2010/main" val="4118018429"/>
      </p:ext>
    </p:extLst>
  </p:cSld>
  <p:clrMapOvr>
    <a:overrideClrMapping accent1="accent1" accent2="accent2" accent3="accent3" accent4="accent4" accent5="accent5" accent6="accent6" bg1="lt1" bg2="lt2" folHlink="folHlink" hlink="hlink" tx1="dk1" tx2="dk2"/>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0">
          <a:blip r:embed="rId4"/>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1547664" y="188640"/>
            <a:ext cx="7596336" cy="1143000"/>
          </a:xfrm>
        </p:spPr>
        <p:txBody>
          <a:bodyPr numCol="1">
            <a:normAutofit/>
          </a:bodyPr>
          <a:lstStyle/>
          <a:p>
            <a:r>
              <a:rPr altLang="nl-NL" b="1" dirty="0" lang="nl-NL" sz="2800"/>
              <a:t>Onbedoeld gewichtsverlies/ondervoeding</a:t>
            </a:r>
          </a:p>
        </p:txBody>
      </p:sp>
      <p:sp>
        <p:nvSpPr>
          <p:cNvPr id="3" name="Tijdelijke aanduiding voor inhoud 2"/>
          <p:cNvSpPr>
            <a:spLocks noGrp="1"/>
          </p:cNvSpPr>
          <p:nvPr>
            <p:ph idx="1"/>
          </p:nvPr>
        </p:nvSpPr>
        <p:spPr>
          <a:xfrm>
            <a:off x="467544" y="1628800"/>
            <a:ext cx="8219256" cy="3816424"/>
          </a:xfrm>
        </p:spPr>
        <p:txBody>
          <a:bodyPr numCol="1"/>
          <a:lstStyle/>
          <a:p>
            <a:pPr indent="0" marL="0">
              <a:buNone/>
            </a:pPr>
            <a:r>
              <a:rPr altLang="nl-NL" b="0" dirty="0" lang="nl-NL" sz="2400"/>
              <a:t>Herkennen: gewichtsverloop, verminderde conditie, kleding ruimer zitten. </a:t>
            </a:r>
          </a:p>
          <a:p>
            <a:pPr indent="0" marL="0">
              <a:buNone/>
            </a:pPr>
            <a:endParaRPr altLang="nl-NL" b="0" dirty="0" lang="nl-NL" sz="2400"/>
          </a:p>
          <a:p>
            <a:pPr indent="0" marL="0">
              <a:buNone/>
            </a:pPr>
            <a:r>
              <a:rPr altLang="nl-NL" b="0" dirty="0" lang="nl-NL" sz="2400"/>
              <a:t>Verminderde inname:</a:t>
            </a:r>
          </a:p>
          <a:p>
            <a:pPr indent="0" marL="0">
              <a:buNone/>
            </a:pPr>
            <a:r>
              <a:rPr altLang="nl-NL" b="0" dirty="0" lang="nl-NL" sz="2400"/>
              <a:t>Verminderde eetlust door en/of ziekte/ medicatie, vermoeidheid, smaakverandering, vol gevoel, misselijkheid, zuurbranden, kauw- slikproblemen, tremoren moeilijk kunnen eten en drinken</a:t>
            </a:r>
          </a:p>
          <a:p>
            <a:pPr indent="0" marL="0">
              <a:buNone/>
            </a:pPr>
            <a:endParaRPr altLang="nl-NL" b="0" dirty="0" lang="nl-NL" sz="2400"/>
          </a:p>
          <a:p>
            <a:pPr indent="0" marL="0">
              <a:buNone/>
            </a:pPr>
            <a:r>
              <a:rPr altLang="nl-NL" b="0" dirty="0" lang="nl-NL" sz="2400"/>
              <a:t>Verhoogde energiebehoefte:</a:t>
            </a:r>
          </a:p>
          <a:p>
            <a:pPr indent="0" marL="0">
              <a:buNone/>
            </a:pPr>
            <a:r>
              <a:rPr altLang="nl-NL" b="0" dirty="0" lang="nl-NL" sz="2400"/>
              <a:t>tremoren, lichaam neemt minder voedingsstoffen </a:t>
            </a:r>
          </a:p>
          <a:p>
            <a:pPr indent="0" marL="0">
              <a:buNone/>
            </a:pPr>
            <a:r>
              <a:rPr altLang="nl-NL" b="0" dirty="0" lang="nl-NL" sz="2400"/>
              <a:t>Onderneming boodschappen doen, eten koken</a:t>
            </a:r>
          </a:p>
          <a:p>
            <a:pPr indent="0" marL="0">
              <a:buNone/>
            </a:pPr>
            <a:endParaRPr altLang="nl-NL" b="0" dirty="0" lang="nl-NL" sz="2400"/>
          </a:p>
          <a:p>
            <a:endParaRPr altLang="nl-NL" dirty="0" lang="nl-NL"/>
          </a:p>
        </p:txBody>
      </p:sp>
    </p:spTree>
  </p:cSld>
  <p:clrMapOvr>
    <a:overrideClrMapping accent1="accent1" accent2="accent2" accent3="accent3" accent4="accent4" accent5="accent5" accent6="accent6" bg1="lt1" bg2="lt2" folHlink="folHlink" hlink="hlink" tx1="dk1" tx2="dk2"/>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a:t>Advies </a:t>
            </a:r>
          </a:p>
        </p:txBody>
      </p:sp>
      <p:sp>
        <p:nvSpPr>
          <p:cNvPr id="3" name="Tijdelijke aanduiding voor inhoud 2"/>
          <p:cNvSpPr>
            <a:spLocks noGrp="1"/>
          </p:cNvSpPr>
          <p:nvPr>
            <p:ph idx="1"/>
          </p:nvPr>
        </p:nvSpPr>
        <p:spPr>
          <a:xfrm>
            <a:off x="414088" y="1772816"/>
            <a:ext cx="8729912" cy="3744416"/>
          </a:xfrm>
        </p:spPr>
        <p:txBody>
          <a:bodyPr numCol="1"/>
          <a:lstStyle/>
          <a:p>
            <a:r>
              <a:rPr altLang="nl-NL" b="0" dirty="0" lang="nl-NL" sz="2400"/>
              <a:t>Goede verspreiding van de voeding over de dag; kleine frequente maaltijden;</a:t>
            </a:r>
          </a:p>
          <a:p>
            <a:r>
              <a:rPr altLang="nl-NL" b="0" dirty="0" lang="nl-NL" sz="2400"/>
              <a:t>Beperken van vette producten - vol gevoel</a:t>
            </a:r>
          </a:p>
          <a:p>
            <a:r>
              <a:rPr altLang="nl-NL" b="0" dirty="0" lang="nl-NL" sz="2400"/>
              <a:t>Zure producten – slijmoplossend/ minder misselijk</a:t>
            </a:r>
          </a:p>
          <a:p>
            <a:r>
              <a:rPr altLang="nl-NL" b="0" dirty="0" lang="nl-NL" sz="2400"/>
              <a:t>Voldoende vochtinname (koolzuurhoudende dranken vermijden);</a:t>
            </a:r>
          </a:p>
          <a:p>
            <a:r>
              <a:rPr altLang="nl-NL" b="0" dirty="0" lang="nl-NL" sz="2400"/>
              <a:t>Gebruik hulpmiddelen -&gt; ergotherapie</a:t>
            </a:r>
          </a:p>
          <a:p>
            <a:r>
              <a:rPr altLang="nl-NL" b="0" dirty="0" lang="nl-NL" sz="2400"/>
              <a:t>Kauw- slikproblemen -&gt; logopedie aanpassing consistenties</a:t>
            </a:r>
          </a:p>
          <a:p>
            <a:r>
              <a:rPr altLang="nl-NL" b="0" dirty="0" lang="nl-NL" sz="2400"/>
              <a:t>Houding -&gt; fysiotherapie</a:t>
            </a:r>
          </a:p>
          <a:p>
            <a:endParaRPr altLang="nl-NL" b="0" dirty="0" lang="nl-NL" sz="2400"/>
          </a:p>
          <a:p>
            <a:endParaRPr altLang="nl-NL" dirty="0" lang="nl-NL"/>
          </a:p>
        </p:txBody>
      </p:sp>
    </p:spTree>
    <p:extLst>
      <p:ext uri="{BB962C8B-B14F-4D97-AF65-F5344CB8AC3E}">
        <p14:creationId xmlns:p14="http://schemas.microsoft.com/office/powerpoint/2010/main" val="2098458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Parkinson en Voeding</a:t>
            </a:r>
          </a:p>
        </p:txBody>
      </p:sp>
      <p:sp>
        <p:nvSpPr>
          <p:cNvPr id="3" name="Tijdelijke aanduiding voor inhoud 2"/>
          <p:cNvSpPr>
            <a:spLocks noGrp="1"/>
          </p:cNvSpPr>
          <p:nvPr>
            <p:ph idx="1"/>
          </p:nvPr>
        </p:nvSpPr>
        <p:spPr>
          <a:xfrm>
            <a:off x="398598" y="1772816"/>
            <a:ext cx="8231187" cy="3656013"/>
          </a:xfrm>
        </p:spPr>
        <p:txBody>
          <a:bodyPr numCol="1"/>
          <a:lstStyle/>
          <a:p>
            <a:pPr algn="ctr" indent="0" marL="0">
              <a:buNone/>
            </a:pPr>
            <a:r>
              <a:rPr altLang="nl-NL" dirty="0" i="1" lang="nl-NL" sz="2400">
                <a:solidFill>
                  <a:srgbClr val="0070C0"/>
                </a:solidFill>
              </a:rPr>
              <a:t>Beweeg regelmatig en eet gezond’ is een advies dat iedereen gerust ter harte mag nemen. Geen dieet ter wereld kan Parkinson genezen, maar voor mensen met de ziekte van Parkinson is het nog belangrijker om uitgebalanceerd te eten en drinken. Sommige symptomen en bijwerkingen van uw medicatie kunnen invloed hebben op uw eetlust. En wat u eet en drinkt, kan weer gevolgen hebben voor de opname en werking van uw medicijn. </a:t>
            </a:r>
          </a:p>
          <a:p>
            <a:endParaRPr altLang="nl-NL" dirty="0" lang="nl-NL"/>
          </a:p>
        </p:txBody>
      </p:sp>
    </p:spTree>
    <p:extLst>
      <p:ext uri="{BB962C8B-B14F-4D97-AF65-F5344CB8AC3E}">
        <p14:creationId xmlns:p14="http://schemas.microsoft.com/office/powerpoint/2010/main" val="13778903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Mantelzorger praktische tips</a:t>
            </a:r>
          </a:p>
        </p:txBody>
      </p:sp>
      <p:sp>
        <p:nvSpPr>
          <p:cNvPr id="5" name="Tijdelijke aanduiding voor inhoud 2"/>
          <p:cNvSpPr>
            <a:spLocks noGrp="1"/>
          </p:cNvSpPr>
          <p:nvPr>
            <p:ph idx="1"/>
          </p:nvPr>
        </p:nvSpPr>
        <p:spPr>
          <a:xfrm>
            <a:off x="414088" y="1772816"/>
            <a:ext cx="8231187" cy="3656013"/>
          </a:xfrm>
        </p:spPr>
        <p:txBody>
          <a:bodyPr numCol="1"/>
          <a:lstStyle/>
          <a:p>
            <a:r>
              <a:rPr altLang="nl-NL" b="0" dirty="0" lang="nl-NL" sz="2400"/>
              <a:t>Maak samen een weekmenu</a:t>
            </a:r>
            <a:r>
              <a:rPr altLang="nl-NL" dirty="0" lang="nl-NL" sz="2400"/>
              <a:t> </a:t>
            </a:r>
            <a:r>
              <a:rPr altLang="nl-NL" b="0" dirty="0" lang="nl-NL" sz="2400"/>
              <a:t>met boodschappenlijst</a:t>
            </a:r>
          </a:p>
          <a:p>
            <a:r>
              <a:rPr altLang="nl-NL" b="0" dirty="0" lang="nl-NL" sz="2400"/>
              <a:t>Bestel online/ bezorgen boodschappen</a:t>
            </a:r>
          </a:p>
          <a:p>
            <a:r>
              <a:rPr altLang="nl-NL" b="0" dirty="0" lang="nl-NL" sz="2400"/>
              <a:t>Kook wat meer en vries porties in</a:t>
            </a:r>
          </a:p>
          <a:p>
            <a:r>
              <a:rPr altLang="nl-NL" b="0" dirty="0" lang="nl-NL" sz="2400"/>
              <a:t>Diepvriesgroenten net zo voedzaam (niet te snijden)</a:t>
            </a:r>
          </a:p>
        </p:txBody>
      </p:sp>
    </p:spTree>
    <p:extLst>
      <p:ext uri="{BB962C8B-B14F-4D97-AF65-F5344CB8AC3E}">
        <p14:creationId xmlns:p14="http://schemas.microsoft.com/office/powerpoint/2010/main" val="715341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0">
          <a:blip r:embed="rId3"/>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2915816" y="256059"/>
            <a:ext cx="4824536" cy="1143000"/>
          </a:xfrm>
        </p:spPr>
        <p:txBody>
          <a:bodyPr numCol="1"/>
          <a:lstStyle/>
          <a:p>
            <a:r>
              <a:rPr altLang="nl-NL" b="1" dirty="0" lang="nl-NL" sz="2800"/>
              <a:t>Verstopping-Obstipatie</a:t>
            </a:r>
          </a:p>
        </p:txBody>
      </p:sp>
      <p:sp>
        <p:nvSpPr>
          <p:cNvPr id="3" name="Tijdelijke aanduiding voor inhoud 2"/>
          <p:cNvSpPr>
            <a:spLocks noGrp="1"/>
          </p:cNvSpPr>
          <p:nvPr>
            <p:ph idx="1"/>
          </p:nvPr>
        </p:nvSpPr>
        <p:spPr>
          <a:xfrm>
            <a:off x="457200" y="1600200"/>
            <a:ext cx="8229600" cy="4709120"/>
          </a:xfrm>
        </p:spPr>
        <p:txBody>
          <a:bodyPr numCol="1">
            <a:normAutofit fontScale="85000" lnSpcReduction="20000"/>
          </a:bodyPr>
          <a:lstStyle/>
          <a:p>
            <a:pPr>
              <a:buNone/>
            </a:pPr>
            <a:r>
              <a:rPr altLang="nl-NL" b="0" dirty="0" lang="nl-NL"/>
              <a:t>Mogelijke oorzaken:</a:t>
            </a:r>
          </a:p>
          <a:p>
            <a:r>
              <a:rPr altLang="nl-NL" b="0" dirty="0" lang="nl-NL"/>
              <a:t>Verminderde darmwerking door </a:t>
            </a:r>
            <a:r>
              <a:rPr altLang="nl-NL" b="0" dirty="0" err="1" lang="nl-NL"/>
              <a:t>ZvP</a:t>
            </a:r>
            <a:r>
              <a:rPr altLang="nl-NL" b="0" dirty="0" lang="nl-NL"/>
              <a:t>;</a:t>
            </a:r>
          </a:p>
          <a:p>
            <a:r>
              <a:rPr altLang="nl-NL" b="0" dirty="0" lang="nl-NL"/>
              <a:t>Spieren kunnen zich niet goed ontspannen;</a:t>
            </a:r>
          </a:p>
          <a:p>
            <a:r>
              <a:rPr altLang="nl-NL" b="0" dirty="0" lang="nl-NL"/>
              <a:t>Voeding;</a:t>
            </a:r>
          </a:p>
          <a:p>
            <a:r>
              <a:rPr altLang="nl-NL" b="0" dirty="0" lang="nl-NL"/>
              <a:t>Minder beweging.</a:t>
            </a:r>
          </a:p>
          <a:p>
            <a:pPr>
              <a:buNone/>
            </a:pPr>
            <a:endParaRPr altLang="nl-NL" b="0" dirty="0" i="1" lang="nl-NL"/>
          </a:p>
          <a:p>
            <a:pPr>
              <a:buNone/>
            </a:pPr>
            <a:r>
              <a:rPr altLang="nl-NL" b="0" dirty="0" i="1" lang="nl-NL"/>
              <a:t>Adviezen;</a:t>
            </a:r>
          </a:p>
          <a:p>
            <a:r>
              <a:rPr altLang="nl-NL" b="0" dirty="0" lang="nl-NL"/>
              <a:t>Vezelrijke producten zoals volkorenbrood, groente en fruit</a:t>
            </a:r>
          </a:p>
          <a:p>
            <a:r>
              <a:rPr altLang="nl-NL" b="0" dirty="0" lang="nl-NL"/>
              <a:t>Aandacht voor voldoende vocht;</a:t>
            </a:r>
          </a:p>
          <a:p>
            <a:r>
              <a:rPr altLang="nl-NL" b="0" dirty="0" lang="nl-NL"/>
              <a:t>Evt. </a:t>
            </a:r>
            <a:r>
              <a:rPr altLang="nl-NL" b="0" dirty="0" err="1" lang="nl-NL"/>
              <a:t>probiotica</a:t>
            </a:r>
            <a:r>
              <a:rPr altLang="nl-NL" b="0" dirty="0" lang="nl-NL"/>
              <a:t> </a:t>
            </a:r>
          </a:p>
          <a:p>
            <a:r>
              <a:rPr altLang="nl-NL" b="0" dirty="0" lang="nl-NL"/>
              <a:t>En bewegen!!</a:t>
            </a:r>
          </a:p>
          <a:p>
            <a:endParaRPr altLang="nl-NL" dirty="0" lang="nl-NL" sz="1400"/>
          </a:p>
          <a:p>
            <a:pPr>
              <a:buNone/>
            </a:pPr>
            <a:endParaRPr altLang="nl-NL" dirty="0" lang="nl-NL"/>
          </a:p>
          <a:p>
            <a:pPr>
              <a:buNone/>
            </a:pPr>
            <a:endParaRPr altLang="nl-NL" dirty="0" lang="nl-NL"/>
          </a:p>
        </p:txBody>
      </p:sp>
      <p:pic>
        <p:nvPicPr>
          <p:cNvPr id="5" name="Afbeelding 4"/>
          <p:cNvPicPr>
            <a:picLocks noChangeAspect="1"/>
          </p:cNvPicPr>
          <p:nvPr/>
        </p:nvPicPr>
        <p:blipFill>
          <a:blip r:embed="rId4"/>
          <a:stretch>
            <a:fillRect/>
          </a:stretch>
        </p:blipFill>
        <p:spPr>
          <a:xfrm>
            <a:off x="6660232" y="4935055"/>
            <a:ext cx="1512168" cy="1564674"/>
          </a:xfrm>
          <a:prstGeom prst="rect">
            <a:avLst/>
          </a:prstGeom>
        </p:spPr>
      </p:pic>
    </p:spTree>
  </p:cSld>
  <p:clrMapOvr>
    <a:overrideClrMapping accent1="accent1" accent2="accent2" accent3="accent3" accent4="accent4" accent5="accent5" accent6="accent6" bg1="lt1" bg2="lt2" folHlink="folHlink" hlink="hlink" tx1="dk1" tx2="dk2"/>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err="1" lang="nl-NL"/>
              <a:t>Probiotica</a:t>
            </a:r>
            <a:r>
              <a:rPr altLang="nl-NL" dirty="0" lang="nl-NL"/>
              <a:t> </a:t>
            </a:r>
          </a:p>
        </p:txBody>
      </p:sp>
      <p:sp>
        <p:nvSpPr>
          <p:cNvPr id="4" name="Rectangle 2"/>
          <p:cNvSpPr>
            <a:spLocks noChangeArrowheads="1"/>
          </p:cNvSpPr>
          <p:nvPr/>
        </p:nvSpPr>
        <p:spPr>
          <a:xfrm>
            <a:off x="1475656" y="304380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blurRad="63500" dir="2700000" dist="38099" rotWithShape="0">
                    <a:schemeClr val="bg2">
                      <a:alpha val="74998"/>
                    </a:schemeClr>
                  </a:outerShdw>
                </a:effectLst>
              </a14:hiddenEffects>
            </a:ext>
          </a:extLst>
        </p:spPr>
        <p:txBody>
          <a:bodyPr anchor="ctr" anchorCtr="0" bIns="45720" compatLnSpc="1" lIns="91440" numCol="1" rIns="91440" tIns="45720" vert="horz" wrap="none">
            <a:prstTxWarp prst="textNoShape">
              <a:avLst/>
            </a:prstTxWarp>
            <a:spAutoFit/>
          </a:bodyPr>
          <a:lstStyle/>
          <a:p>
            <a:endParaRPr altLang="nl-NL" lang="nl-NL"/>
          </a:p>
        </p:txBody>
      </p:sp>
      <p:pic>
        <p:nvPicPr>
          <p:cNvPr id="1025" name="Afbeelding 13">
            <a:hlinkClick r:id="rId3"/>
          </p:cNvPr>
          <p:cNvPicPr>
            <a:picLocks noChangeArrowheads="1" noChangeAspect="1"/>
          </p:cNvPicPr>
          <p:nvPr/>
        </p:nvPicPr>
        <p:blipFill>
          <a:blip r:embed="rId4">
            <a:extLst>
              <a:ext uri="{28A0092B-C50C-407E-A947-70E740481C1C}">
                <a14:useLocalDpi xmlns:a14="http://schemas.microsoft.com/office/drawing/2010/main" val="0"/>
              </a:ext>
            </a:extLst>
          </a:blip>
          <a:srcRect/>
          <a:stretch>
            <a:fillRect/>
          </a:stretch>
        </p:blipFill>
        <p:spPr>
          <a:xfrm>
            <a:off x="1043608" y="2204864"/>
            <a:ext cx="6984776" cy="38616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a:xfrm>
            <a:off x="1475656" y="668870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blurRad="63500" dir="2700000" dist="38099" rotWithShape="0">
                    <a:schemeClr val="bg2">
                      <a:alpha val="74998"/>
                    </a:schemeClr>
                  </a:outerShdw>
                </a:effectLst>
              </a14:hiddenEffects>
            </a:ext>
          </a:extLst>
        </p:spPr>
        <p:txBody>
          <a:bodyPr anchor="ctr" anchorCtr="0" bIns="45720" compatLnSpc="1" lIns="91440" numCol="1" rIns="91440" tIns="45720" vert="horz" wrap="none">
            <a:prstTxWarp prst="textNoShape">
              <a:avLst/>
            </a:prstTxWarp>
            <a:spAutoFit/>
          </a:bodyPr>
          <a:lstStyle/>
          <a:p>
            <a:endParaRPr altLang="nl-NL" lang="nl-NL"/>
          </a:p>
        </p:txBody>
      </p:sp>
    </p:spTree>
    <p:extLst>
      <p:ext uri="{BB962C8B-B14F-4D97-AF65-F5344CB8AC3E}">
        <p14:creationId xmlns:p14="http://schemas.microsoft.com/office/powerpoint/2010/main" val="4481135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Pauze &amp; Proeven</a:t>
            </a:r>
          </a:p>
        </p:txBody>
      </p:sp>
      <p:sp>
        <p:nvSpPr>
          <p:cNvPr id="3" name="Tijdelijke aanduiding voor inhoud 2"/>
          <p:cNvSpPr>
            <a:spLocks noGrp="1"/>
          </p:cNvSpPr>
          <p:nvPr>
            <p:ph idx="1"/>
          </p:nvPr>
        </p:nvSpPr>
        <p:spPr>
          <a:xfrm>
            <a:off x="404813" y="1697603"/>
            <a:ext cx="8231187" cy="3656013"/>
          </a:xfrm>
        </p:spPr>
        <p:txBody>
          <a:bodyPr numCol="1"/>
          <a:lstStyle/>
          <a:p>
            <a:r>
              <a:rPr altLang="nl-NL" b="0" dirty="0" lang="nl-NL" sz="2400"/>
              <a:t>3x daags iets tussendoor</a:t>
            </a:r>
          </a:p>
          <a:p>
            <a:r>
              <a:rPr altLang="nl-NL" b="0" dirty="0" err="1" lang="nl-NL" sz="2400"/>
              <a:t>SNAQrc</a:t>
            </a:r>
            <a:r>
              <a:rPr altLang="nl-NL" b="0" dirty="0" lang="nl-NL" sz="2400"/>
              <a:t> lijst</a:t>
            </a:r>
          </a:p>
          <a:p>
            <a:r>
              <a:rPr altLang="nl-NL" b="0" dirty="0" lang="nl-NL" sz="2400"/>
              <a:t>Proeven</a:t>
            </a:r>
          </a:p>
        </p:txBody>
      </p:sp>
      <p:pic>
        <p:nvPicPr>
          <p:cNvPr id="2049" name="Afbeelding 9">
            <a:hlinkClick r:id="rId2"/>
          </p:cNvPr>
          <p:cNvPicPr>
            <a:picLocks noChangeArrowheads="1" noChangeAspect="1"/>
          </p:cNvPicPr>
          <p:nvPr/>
        </p:nvPicPr>
        <p:blipFill>
          <a:blip r:embed="rId3">
            <a:extLst>
              <a:ext uri="{28A0092B-C50C-407E-A947-70E740481C1C}">
                <a14:useLocalDpi xmlns:a14="http://schemas.microsoft.com/office/drawing/2010/main" val="0"/>
              </a:ext>
            </a:extLst>
          </a:blip>
          <a:srcRect/>
          <a:stretch>
            <a:fillRect/>
          </a:stretch>
        </p:blipFill>
        <p:spPr>
          <a:xfrm>
            <a:off x="3705931" y="3180370"/>
            <a:ext cx="4572000" cy="304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a:xfrm>
            <a:off x="683568" y="582892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algn="ctr" blurRad="63500" dir="2700000" dist="38099" rotWithShape="0">
                    <a:schemeClr val="bg2">
                      <a:alpha val="74998"/>
                    </a:schemeClr>
                  </a:outerShdw>
                </a:effectLst>
              </a14:hiddenEffects>
            </a:ext>
          </a:extLst>
        </p:spPr>
        <p:txBody>
          <a:bodyPr anchor="ctr" anchorCtr="0" bIns="45720" compatLnSpc="1" lIns="91440" numCol="1" rIns="91440" tIns="45720" vert="horz" wrap="none">
            <a:prstTxWarp prst="textNoShape">
              <a:avLst/>
            </a:prstTxWarp>
            <a:spAutoFit/>
          </a:bodyPr>
          <a:lstStyle/>
          <a:p>
            <a:endParaRPr altLang="nl-NL" lang="nl-NL"/>
          </a:p>
        </p:txBody>
      </p:sp>
      <p:pic>
        <p:nvPicPr>
          <p:cNvPr id="7" name="Afbeelding 6">
            <a:hlinkClick r:id="rId4"/>
          </p:cNvPr>
          <p:cNvPicPr/>
          <p:nvPr/>
        </p:nvPicPr>
        <p:blipFill>
          <a:blip r:embed="rId5">
            <a:extLst>
              <a:ext uri="{28A0092B-C50C-407E-A947-70E740481C1C}">
                <a14:useLocalDpi xmlns:a14="http://schemas.microsoft.com/office/drawing/2010/main" val="0"/>
              </a:ext>
            </a:extLst>
          </a:blip>
          <a:srcRect/>
          <a:stretch>
            <a:fillRect/>
          </a:stretch>
        </p:blipFill>
        <p:spPr>
          <a:xfrm>
            <a:off x="583847" y="2962584"/>
            <a:ext cx="2943051" cy="3323544"/>
          </a:xfrm>
          <a:prstGeom prst="rect">
            <a:avLst/>
          </a:prstGeom>
          <a:noFill/>
          <a:ln>
            <a:noFill/>
          </a:ln>
        </p:spPr>
      </p:pic>
    </p:spTree>
    <p:extLst>
      <p:ext uri="{BB962C8B-B14F-4D97-AF65-F5344CB8AC3E}">
        <p14:creationId xmlns:p14="http://schemas.microsoft.com/office/powerpoint/2010/main" val="14456268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0">
          <a:blip r:embed="rId4"/>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normAutofit/>
          </a:bodyPr>
          <a:lstStyle/>
          <a:p>
            <a:r>
              <a:rPr altLang="nl-NL" dirty="0" lang="nl-NL" sz="2800"/>
              <a:t>Ongewenste gewichtstoename / overgewicht vooral na DBS</a:t>
            </a:r>
          </a:p>
        </p:txBody>
      </p:sp>
      <p:sp>
        <p:nvSpPr>
          <p:cNvPr id="3" name="Tijdelijke aanduiding voor inhoud 2"/>
          <p:cNvSpPr>
            <a:spLocks noGrp="1"/>
          </p:cNvSpPr>
          <p:nvPr>
            <p:ph idx="1"/>
          </p:nvPr>
        </p:nvSpPr>
        <p:spPr>
          <a:xfrm>
            <a:off x="323528" y="1628800"/>
            <a:ext cx="8568952" cy="4752528"/>
          </a:xfrm>
        </p:spPr>
        <p:txBody>
          <a:bodyPr numCol="1">
            <a:normAutofit/>
          </a:bodyPr>
          <a:lstStyle/>
          <a:p>
            <a:r>
              <a:rPr altLang="nl-NL" b="0" dirty="0" lang="nl-NL" sz="2400"/>
              <a:t>BMI &gt; 25 kg/</a:t>
            </a:r>
            <a:r>
              <a:rPr altLang="nl-NL" b="0" dirty="0" err="1" lang="nl-NL" sz="2400"/>
              <a:t>m²</a:t>
            </a:r>
            <a:r>
              <a:rPr altLang="nl-NL" b="0" dirty="0" lang="nl-NL" sz="2400"/>
              <a:t> (bij 65+ BMI &gt; 27 kg/</a:t>
            </a:r>
            <a:r>
              <a:rPr altLang="nl-NL" b="0" dirty="0" err="1" lang="nl-NL" sz="2400"/>
              <a:t>m²</a:t>
            </a:r>
            <a:r>
              <a:rPr altLang="nl-NL" b="0" dirty="0" lang="nl-NL" sz="2400"/>
              <a:t>);</a:t>
            </a:r>
          </a:p>
          <a:p>
            <a:r>
              <a:rPr altLang="nl-NL" b="0" dirty="0" lang="nl-NL" sz="2400"/>
              <a:t>Oorzaak: Minder tremor, verminderde mobiliteit, meer binnenshuis (schaamte?), medicatie </a:t>
            </a:r>
            <a:r>
              <a:rPr altLang="nl-NL" b="0" dirty="0" err="1" lang="nl-NL" sz="2400"/>
              <a:t>ZvP</a:t>
            </a:r>
            <a:endParaRPr altLang="nl-NL" b="0" dirty="0" lang="nl-NL" sz="2400"/>
          </a:p>
          <a:p>
            <a:endParaRPr altLang="nl-NL" b="0" dirty="0" lang="nl-NL" sz="2400"/>
          </a:p>
          <a:p>
            <a:pPr>
              <a:buNone/>
            </a:pPr>
            <a:r>
              <a:rPr altLang="nl-NL" b="0" dirty="0" i="1" lang="nl-NL" sz="2400"/>
              <a:t>Advies;</a:t>
            </a:r>
          </a:p>
          <a:p>
            <a:r>
              <a:rPr altLang="nl-NL" b="0" dirty="0" lang="nl-NL" sz="2400"/>
              <a:t>Probeer op gewicht te blijven</a:t>
            </a:r>
          </a:p>
          <a:p>
            <a:r>
              <a:rPr altLang="nl-NL" b="0" dirty="0" lang="nl-NL" sz="2400"/>
              <a:t>Niet teveel snoepen, let op vet en suiker</a:t>
            </a:r>
          </a:p>
          <a:p>
            <a:r>
              <a:rPr altLang="nl-NL" b="0" dirty="0" lang="nl-NL" sz="2400"/>
              <a:t>Mogelijkheid voor meer beweging?</a:t>
            </a:r>
          </a:p>
          <a:p>
            <a:r>
              <a:rPr altLang="nl-NL" b="0" dirty="0" lang="nl-NL" sz="2400"/>
              <a:t>Koolhydraat arm dieet is niet geschikt</a:t>
            </a:r>
          </a:p>
        </p:txBody>
      </p:sp>
      <p:pic>
        <p:nvPicPr>
          <p:cNvPr descr="dik.bmp" id="4" name="Afbeelding 3"/>
          <p:cNvPicPr>
            <a:picLocks noChangeAspect="1"/>
          </p:cNvPicPr>
          <p:nvPr/>
        </p:nvPicPr>
        <p:blipFill>
          <a:blip cstate="print" r:embed="rId5"/>
          <a:stretch>
            <a:fillRect/>
          </a:stretch>
        </p:blipFill>
        <p:spPr>
          <a:xfrm>
            <a:off x="7236296" y="3356992"/>
            <a:ext cx="1392449" cy="1967111"/>
          </a:xfrm>
          <a:prstGeom prst="rect">
            <a:avLst/>
          </a:prstGeom>
        </p:spPr>
      </p:pic>
    </p:spTree>
    <p:extLst>
      <p:ext uri="{BB962C8B-B14F-4D97-AF65-F5344CB8AC3E}">
        <p14:creationId xmlns:p14="http://schemas.microsoft.com/office/powerpoint/2010/main" val="1172537501"/>
      </p:ext>
    </p:extLst>
  </p:cSld>
  <p:clrMapOvr>
    <a:overrideClrMapping accent1="accent1" accent2="accent2" accent3="accent3" accent4="accent4" accent5="accent5" accent6="accent6" bg1="lt1" bg2="lt2" folHlink="folHlink" hlink="hlink" tx1="dk1" tx2="dk2"/>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0">
          <a:blip r:embed="rId4"/>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normAutofit/>
          </a:bodyPr>
          <a:lstStyle/>
          <a:p>
            <a:r>
              <a:rPr altLang="nl-NL" b="1" dirty="0" lang="nl-NL" sz="2800"/>
              <a:t>Groter risico op bot breuken</a:t>
            </a:r>
          </a:p>
        </p:txBody>
      </p:sp>
      <p:sp>
        <p:nvSpPr>
          <p:cNvPr id="3" name="Tijdelijke aanduiding voor inhoud 2"/>
          <p:cNvSpPr>
            <a:spLocks noGrp="1"/>
          </p:cNvSpPr>
          <p:nvPr>
            <p:ph idx="1"/>
          </p:nvPr>
        </p:nvSpPr>
        <p:spPr>
          <a:xfrm>
            <a:off x="395536" y="1628800"/>
            <a:ext cx="8568952" cy="4752528"/>
          </a:xfrm>
        </p:spPr>
        <p:txBody>
          <a:bodyPr numCol="1">
            <a:normAutofit/>
          </a:bodyPr>
          <a:lstStyle/>
          <a:p>
            <a:pPr indent="0" marL="0">
              <a:buNone/>
            </a:pPr>
            <a:r>
              <a:rPr altLang="nl-NL" b="0" dirty="0" lang="nl-NL" sz="2400"/>
              <a:t>Parkinson patiënten hebben een groter risico om te vallen dan andere ouderen. </a:t>
            </a:r>
          </a:p>
          <a:p>
            <a:pPr indent="0" marL="0">
              <a:buNone/>
            </a:pPr>
            <a:r>
              <a:rPr altLang="nl-NL" b="0" dirty="0" lang="nl-NL" sz="2400"/>
              <a:t>Probeer je botten sterkt te houden!!</a:t>
            </a:r>
          </a:p>
          <a:p>
            <a:pPr indent="0" marL="0">
              <a:buNone/>
            </a:pPr>
            <a:endParaRPr altLang="nl-NL" b="0" dirty="0" lang="nl-NL" sz="2400"/>
          </a:p>
          <a:p>
            <a:r>
              <a:rPr altLang="nl-NL" b="0" dirty="0" lang="nl-NL" sz="2400"/>
              <a:t>5 porties zuivel per dag</a:t>
            </a:r>
          </a:p>
          <a:p>
            <a:r>
              <a:rPr altLang="nl-NL" b="0" dirty="0" lang="nl-NL" sz="2400"/>
              <a:t>Voldoende vit D (20 microgram p/d)</a:t>
            </a:r>
          </a:p>
          <a:p>
            <a:r>
              <a:rPr altLang="nl-NL" b="0" dirty="0" lang="nl-NL" sz="2400"/>
              <a:t>Vraag </a:t>
            </a:r>
            <a:r>
              <a:rPr altLang="nl-NL" b="0" dirty="0" err="1" lang="nl-NL" sz="2400"/>
              <a:t>evt</a:t>
            </a:r>
            <a:r>
              <a:rPr altLang="nl-NL" b="0" dirty="0" lang="nl-NL" sz="2400"/>
              <a:t> om een bot scan en zo nodig </a:t>
            </a:r>
            <a:r>
              <a:rPr altLang="nl-NL" b="0" dirty="0" err="1" lang="nl-NL" sz="2400"/>
              <a:t>alendroninezuur</a:t>
            </a:r>
            <a:r>
              <a:rPr altLang="nl-NL" b="0" dirty="0" lang="nl-NL" sz="2400"/>
              <a:t> gebruiken (op voorschrift arts)</a:t>
            </a:r>
          </a:p>
        </p:txBody>
      </p:sp>
      <p:pic>
        <p:nvPicPr>
          <p:cNvPr id="4" name="Afbeelding 3"/>
          <p:cNvPicPr>
            <a:picLocks noChangeAspect="1"/>
          </p:cNvPicPr>
          <p:nvPr/>
        </p:nvPicPr>
        <p:blipFill>
          <a:blip r:embed="rId5"/>
          <a:stretch>
            <a:fillRect/>
          </a:stretch>
        </p:blipFill>
        <p:spPr>
          <a:xfrm>
            <a:off x="5755680" y="4662470"/>
            <a:ext cx="2880320" cy="2073668"/>
          </a:xfrm>
          <a:prstGeom prst="rect">
            <a:avLst/>
          </a:prstGeom>
        </p:spPr>
      </p:pic>
    </p:spTree>
  </p:cSld>
  <p:clrMapOvr>
    <a:overrideClrMapping accent1="accent1" accent2="accent2" accent3="accent3" accent4="accent4" accent5="accent5" accent6="accent6" bg1="lt1" bg2="lt2" folHlink="folHlink" hlink="hlink" tx1="dk1" tx2="dk2"/>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Hypes rondom voeding en Parkinson</a:t>
            </a:r>
          </a:p>
        </p:txBody>
      </p:sp>
      <p:sp>
        <p:nvSpPr>
          <p:cNvPr id="3" name="Tijdelijke aanduiding voor inhoud 2"/>
          <p:cNvSpPr>
            <a:spLocks noGrp="1"/>
          </p:cNvSpPr>
          <p:nvPr>
            <p:ph idx="1"/>
          </p:nvPr>
        </p:nvSpPr>
        <p:spPr>
          <a:xfrm>
            <a:off x="404813" y="1628800"/>
            <a:ext cx="8231187" cy="3656013"/>
          </a:xfrm>
        </p:spPr>
        <p:txBody>
          <a:bodyPr numCol="1"/>
          <a:lstStyle/>
          <a:p>
            <a:r>
              <a:rPr altLang="nl-NL" b="0" dirty="0" lang="nl-NL" sz="2400"/>
              <a:t>Supplementen- weinig wetenschappelijke onderbouwing</a:t>
            </a:r>
          </a:p>
          <a:p>
            <a:r>
              <a:rPr altLang="nl-NL" b="0" dirty="0" lang="nl-NL" sz="2400"/>
              <a:t>Co- enzym Q10- Speelt rol bij Energieproductie lichaam en zou vertragend ziekte effect hebben</a:t>
            </a:r>
          </a:p>
          <a:p>
            <a:r>
              <a:rPr altLang="nl-NL" b="0" dirty="0" lang="nl-NL" sz="2400"/>
              <a:t>Lecithine zou volgens fabrikanten de impulsoverdracht van de zenuwcellen stimuleren. </a:t>
            </a:r>
          </a:p>
          <a:p>
            <a:r>
              <a:rPr altLang="nl-NL" b="0" dirty="0" lang="nl-NL" sz="2400"/>
              <a:t>Afgeraden </a:t>
            </a:r>
            <a:r>
              <a:rPr altLang="nl-NL" b="0" dirty="0" err="1" lang="nl-NL" sz="2400"/>
              <a:t>ivm</a:t>
            </a:r>
            <a:r>
              <a:rPr altLang="nl-NL" b="0" dirty="0" lang="nl-NL" sz="2400"/>
              <a:t> verstoring evenwicht tussen dopamine en </a:t>
            </a:r>
            <a:r>
              <a:rPr altLang="nl-NL" b="0" dirty="0" err="1" lang="nl-NL" sz="2400"/>
              <a:t>acethylcholine</a:t>
            </a:r>
            <a:r>
              <a:rPr altLang="nl-NL" b="0" dirty="0" lang="nl-NL" sz="2400"/>
              <a:t>.</a:t>
            </a:r>
          </a:p>
          <a:p>
            <a:r>
              <a:rPr altLang="nl-NL" b="0" dirty="0" lang="nl-NL" sz="2400"/>
              <a:t>Vis(olie) vertraging dementie, begin stadium</a:t>
            </a:r>
          </a:p>
          <a:p>
            <a:r>
              <a:rPr altLang="nl-NL" b="0" dirty="0" lang="nl-NL" sz="2400"/>
              <a:t>Vitamine B1; </a:t>
            </a:r>
          </a:p>
          <a:p>
            <a:endParaRPr altLang="nl-NL" dirty="0" lang="nl-NL"/>
          </a:p>
        </p:txBody>
      </p:sp>
    </p:spTree>
    <p:extLst>
      <p:ext uri="{BB962C8B-B14F-4D97-AF65-F5344CB8AC3E}">
        <p14:creationId xmlns:p14="http://schemas.microsoft.com/office/powerpoint/2010/main" val="1168725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Wanneer naar de </a:t>
            </a:r>
            <a:r>
              <a:rPr altLang="nl-NL" dirty="0" err="1" lang="nl-NL" sz="2800"/>
              <a:t>dietist</a:t>
            </a:r>
            <a:r>
              <a:rPr altLang="nl-NL" dirty="0" lang="nl-NL" sz="2800"/>
              <a:t>?</a:t>
            </a:r>
          </a:p>
        </p:txBody>
      </p:sp>
      <p:sp>
        <p:nvSpPr>
          <p:cNvPr id="3" name="Tijdelijke aanduiding voor inhoud 2"/>
          <p:cNvSpPr>
            <a:spLocks noGrp="1"/>
          </p:cNvSpPr>
          <p:nvPr>
            <p:ph idx="1"/>
          </p:nvPr>
        </p:nvSpPr>
        <p:spPr>
          <a:xfrm>
            <a:off x="456406" y="2132856"/>
            <a:ext cx="8687594" cy="3656013"/>
          </a:xfrm>
        </p:spPr>
        <p:txBody>
          <a:bodyPr numCol="1"/>
          <a:lstStyle/>
          <a:p>
            <a:r>
              <a:rPr altLang="nl-NL" b="0" dirty="0" lang="nl-NL" sz="2400"/>
              <a:t>Maatwerk – iedereen uniek</a:t>
            </a:r>
          </a:p>
          <a:p>
            <a:r>
              <a:rPr altLang="nl-NL" b="0" dirty="0" lang="nl-NL" sz="2400"/>
              <a:t>Drinkvoeding/ Sondevoeding</a:t>
            </a:r>
          </a:p>
          <a:p>
            <a:r>
              <a:rPr altLang="nl-NL" b="0" dirty="0" lang="nl-NL" sz="2400"/>
              <a:t>Nevendiagnoses</a:t>
            </a:r>
          </a:p>
          <a:p>
            <a:endParaRPr altLang="nl-NL" b="0" dirty="0" lang="nl-NL" sz="2400"/>
          </a:p>
          <a:p>
            <a:r>
              <a:rPr altLang="nl-NL" b="0" dirty="0" lang="nl-NL" sz="2400"/>
              <a:t>Verwijzing (huis)arts, neuroloog, </a:t>
            </a:r>
            <a:r>
              <a:rPr altLang="nl-NL" b="0" dirty="0" err="1" lang="nl-NL" sz="2400"/>
              <a:t>Parkinsonverpleegkundige</a:t>
            </a:r>
            <a:endParaRPr altLang="nl-NL" b="0" dirty="0" lang="nl-NL" sz="2400"/>
          </a:p>
          <a:p>
            <a:r>
              <a:rPr altLang="nl-NL" b="0" dirty="0" lang="nl-NL" sz="2400"/>
              <a:t>Basisverzekering en evt. aanvullend</a:t>
            </a:r>
          </a:p>
        </p:txBody>
      </p:sp>
    </p:spTree>
    <p:extLst>
      <p:ext uri="{BB962C8B-B14F-4D97-AF65-F5344CB8AC3E}">
        <p14:creationId xmlns:p14="http://schemas.microsoft.com/office/powerpoint/2010/main" val="4492757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0">
          <a:blip r:embed="rId4"/>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normAutofit/>
          </a:bodyPr>
          <a:lstStyle/>
          <a:p>
            <a:r>
              <a:rPr altLang="nl-NL" b="1" dirty="0" lang="nl-NL"/>
              <a:t>Hulp en oplossingen</a:t>
            </a:r>
            <a:br>
              <a:rPr altLang="nl-NL" dirty="0" lang="nl-NL"/>
            </a:br>
            <a:endParaRPr altLang="nl-NL" dirty="0" lang="nl-NL"/>
          </a:p>
        </p:txBody>
      </p:sp>
      <p:pic>
        <p:nvPicPr>
          <p:cNvPr id="4" name="Tijdelijke aanduiding voor inhoud 3"/>
          <p:cNvPicPr>
            <a:picLocks noChangeAspect="1" noGrp="1"/>
          </p:cNvPicPr>
          <p:nvPr>
            <p:ph idx="1"/>
          </p:nvPr>
        </p:nvPicPr>
        <p:blipFill>
          <a:blip r:embed="rId5"/>
          <a:stretch>
            <a:fillRect/>
          </a:stretch>
        </p:blipFill>
        <p:spPr>
          <a:xfrm>
            <a:off x="640564" y="2060142"/>
            <a:ext cx="1847749" cy="2764904"/>
          </a:xfrm>
          <a:prstGeom prst="rect">
            <a:avLst/>
          </a:prstGeom>
        </p:spPr>
      </p:pic>
      <p:pic>
        <p:nvPicPr>
          <p:cNvPr id="7" name="Afbeelding 6"/>
          <p:cNvPicPr>
            <a:picLocks noChangeAspect="1"/>
          </p:cNvPicPr>
          <p:nvPr/>
        </p:nvPicPr>
        <p:blipFill>
          <a:blip r:embed="rId6"/>
          <a:stretch>
            <a:fillRect/>
          </a:stretch>
        </p:blipFill>
        <p:spPr>
          <a:xfrm>
            <a:off x="6206898" y="4149080"/>
            <a:ext cx="2515917" cy="2515917"/>
          </a:xfrm>
          <a:prstGeom prst="rect">
            <a:avLst/>
          </a:prstGeom>
        </p:spPr>
      </p:pic>
      <p:pic>
        <p:nvPicPr>
          <p:cNvPr id="8" name="Afbeelding 7"/>
          <p:cNvPicPr>
            <a:picLocks noChangeAspect="1"/>
          </p:cNvPicPr>
          <p:nvPr/>
        </p:nvPicPr>
        <p:blipFill>
          <a:blip r:embed="rId7"/>
          <a:stretch>
            <a:fillRect/>
          </a:stretch>
        </p:blipFill>
        <p:spPr>
          <a:xfrm>
            <a:off x="3262886" y="2514800"/>
            <a:ext cx="2973423" cy="2310246"/>
          </a:xfrm>
          <a:prstGeom prst="rect">
            <a:avLst/>
          </a:prstGeom>
        </p:spPr>
      </p:pic>
      <p:pic>
        <p:nvPicPr>
          <p:cNvPr id="9" name="Afbeelding 8"/>
          <p:cNvPicPr>
            <a:picLocks noChangeAspect="1"/>
          </p:cNvPicPr>
          <p:nvPr/>
        </p:nvPicPr>
        <p:blipFill>
          <a:blip r:embed="rId8"/>
          <a:stretch>
            <a:fillRect/>
          </a:stretch>
        </p:blipFill>
        <p:spPr>
          <a:xfrm>
            <a:off x="2549121" y="1240340"/>
            <a:ext cx="4045757" cy="1208967"/>
          </a:xfrm>
          <a:prstGeom prst="rect">
            <a:avLst/>
          </a:prstGeom>
        </p:spPr>
      </p:pic>
      <p:pic>
        <p:nvPicPr>
          <p:cNvPr id="10" name="Afbeelding 9"/>
          <p:cNvPicPr>
            <a:picLocks noChangeAspect="1"/>
          </p:cNvPicPr>
          <p:nvPr/>
        </p:nvPicPr>
        <p:blipFill>
          <a:blip r:embed="rId9"/>
          <a:stretch>
            <a:fillRect/>
          </a:stretch>
        </p:blipFill>
        <p:spPr>
          <a:xfrm>
            <a:off x="1348361" y="5157192"/>
            <a:ext cx="3829050" cy="1190625"/>
          </a:xfrm>
          <a:prstGeom prst="rect">
            <a:avLst/>
          </a:prstGeom>
        </p:spPr>
      </p:pic>
      <p:pic>
        <p:nvPicPr>
          <p:cNvPr id="11" name="Afbeelding 10"/>
          <p:cNvPicPr>
            <a:picLocks noChangeAspect="1"/>
          </p:cNvPicPr>
          <p:nvPr/>
        </p:nvPicPr>
        <p:blipFill>
          <a:blip r:embed="rId10"/>
          <a:stretch>
            <a:fillRect/>
          </a:stretch>
        </p:blipFill>
        <p:spPr>
          <a:xfrm>
            <a:off x="6689370" y="1679279"/>
            <a:ext cx="1975275" cy="2651990"/>
          </a:xfrm>
          <a:prstGeom prst="rect">
            <a:avLst/>
          </a:prstGeom>
        </p:spPr>
      </p:pic>
    </p:spTree>
    <p:extLst>
      <p:ext uri="{BB962C8B-B14F-4D97-AF65-F5344CB8AC3E}">
        <p14:creationId xmlns:p14="http://schemas.microsoft.com/office/powerpoint/2010/main" val="502269403"/>
      </p:ext>
    </p:extLst>
  </p:cSld>
  <p:clrMapOvr>
    <a:overrideClrMapping accent1="accent1" accent2="accent2" accent3="accent3" accent4="accent4" accent5="accent5" accent6="accent6" bg1="lt1" bg2="lt2" folHlink="folHlink" hlink="hlink" tx1="dk1" tx2="dk2"/>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sz="2800"/>
              <a:t>Koken met Parkinson</a:t>
            </a:r>
          </a:p>
        </p:txBody>
      </p:sp>
      <p:sp>
        <p:nvSpPr>
          <p:cNvPr id="3" name="Tijdelijke aanduiding voor inhoud 2"/>
          <p:cNvSpPr>
            <a:spLocks noGrp="1"/>
          </p:cNvSpPr>
          <p:nvPr>
            <p:ph idx="1"/>
          </p:nvPr>
        </p:nvSpPr>
        <p:spPr>
          <a:xfrm>
            <a:off x="429577" y="1844824"/>
            <a:ext cx="8231187" cy="3656013"/>
          </a:xfrm>
        </p:spPr>
        <p:txBody>
          <a:bodyPr numCol="1"/>
          <a:lstStyle/>
          <a:p>
            <a:r>
              <a:rPr altLang="nl-NL" b="0" dirty="0" lang="nl-NL" sz="2400"/>
              <a:t>Eind september begin oktober 2016</a:t>
            </a:r>
          </a:p>
          <a:p>
            <a:r>
              <a:rPr altLang="nl-NL" b="0" dirty="0" err="1" lang="nl-NL" sz="2400"/>
              <a:t>Chefkok</a:t>
            </a:r>
            <a:r>
              <a:rPr altLang="nl-NL" b="0" dirty="0" lang="nl-NL" sz="2400"/>
              <a:t> Gerrit Jan Bos</a:t>
            </a:r>
          </a:p>
          <a:p>
            <a:r>
              <a:rPr altLang="nl-NL" b="0" dirty="0" lang="nl-NL" sz="2400"/>
              <a:t>Recepten</a:t>
            </a:r>
          </a:p>
        </p:txBody>
      </p:sp>
    </p:spTree>
    <p:extLst>
      <p:ext uri="{BB962C8B-B14F-4D97-AF65-F5344CB8AC3E}">
        <p14:creationId xmlns:p14="http://schemas.microsoft.com/office/powerpoint/2010/main" val="12351448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numCol="1"/>
          <a:lstStyle/>
          <a:p>
            <a:r>
              <a:rPr altLang="nl-NL" dirty="0" lang="nl-NL"/>
              <a:t>Kookboeken als eten even moeilijk is</a:t>
            </a:r>
          </a:p>
        </p:txBody>
      </p:sp>
      <p:pic>
        <p:nvPicPr>
          <p:cNvPr id="4" name="Afbeelding 3"/>
          <p:cNvPicPr/>
          <p:nvPr/>
        </p:nvPicPr>
        <p:blipFill>
          <a:blip r:embed="rId3">
            <a:extLst>
              <a:ext uri="{28A0092B-C50C-407E-A947-70E740481C1C}">
                <a14:useLocalDpi xmlns:a14="http://schemas.microsoft.com/office/drawing/2010/main" val="0"/>
              </a:ext>
            </a:extLst>
          </a:blip>
          <a:srcRect/>
          <a:stretch>
            <a:fillRect/>
          </a:stretch>
        </p:blipFill>
        <p:spPr>
          <a:xfrm>
            <a:off x="2681910" y="1291711"/>
            <a:ext cx="3136900" cy="2984500"/>
          </a:xfrm>
          <a:prstGeom prst="rect">
            <a:avLst/>
          </a:prstGeom>
          <a:noFill/>
          <a:ln>
            <a:noFill/>
          </a:ln>
        </p:spPr>
      </p:pic>
      <p:pic>
        <p:nvPicPr>
          <p:cNvPr id="5" name="Afbeelding 4"/>
          <p:cNvPicPr/>
          <p:nvPr/>
        </p:nvPicPr>
        <p:blipFill>
          <a:blip r:embed="rId4">
            <a:extLst>
              <a:ext uri="{28A0092B-C50C-407E-A947-70E740481C1C}">
                <a14:useLocalDpi xmlns:a14="http://schemas.microsoft.com/office/drawing/2010/main" val="0"/>
              </a:ext>
            </a:extLst>
          </a:blip>
          <a:srcRect/>
          <a:stretch>
            <a:fillRect/>
          </a:stretch>
        </p:blipFill>
        <p:spPr>
          <a:xfrm>
            <a:off x="6068004" y="1258888"/>
            <a:ext cx="2736304" cy="2818184"/>
          </a:xfrm>
          <a:prstGeom prst="rect">
            <a:avLst/>
          </a:prstGeom>
          <a:noFill/>
          <a:ln>
            <a:noFill/>
          </a:ln>
        </p:spPr>
      </p:pic>
      <p:pic>
        <p:nvPicPr>
          <p:cNvPr id="6" name="Afbeelding 5"/>
          <p:cNvPicPr/>
          <p:nvPr/>
        </p:nvPicPr>
        <p:blipFill>
          <a:blip r:embed="rId5">
            <a:extLst>
              <a:ext uri="{28A0092B-C50C-407E-A947-70E740481C1C}">
                <a14:useLocalDpi xmlns:a14="http://schemas.microsoft.com/office/drawing/2010/main" val="0"/>
              </a:ext>
            </a:extLst>
          </a:blip>
          <a:srcRect/>
          <a:stretch>
            <a:fillRect/>
          </a:stretch>
        </p:blipFill>
        <p:spPr>
          <a:xfrm>
            <a:off x="6300192" y="4441180"/>
            <a:ext cx="2540000" cy="2374900"/>
          </a:xfrm>
          <a:prstGeom prst="rect">
            <a:avLst/>
          </a:prstGeom>
          <a:noFill/>
          <a:ln>
            <a:noFill/>
          </a:ln>
        </p:spPr>
      </p:pic>
      <p:pic>
        <p:nvPicPr>
          <p:cNvPr id="7" name="Afbeelding 6"/>
          <p:cNvPicPr/>
          <p:nvPr/>
        </p:nvPicPr>
        <p:blipFill>
          <a:blip r:embed="rId6">
            <a:extLst>
              <a:ext uri="{28A0092B-C50C-407E-A947-70E740481C1C}">
                <a14:useLocalDpi xmlns:a14="http://schemas.microsoft.com/office/drawing/2010/main" val="0"/>
              </a:ext>
            </a:extLst>
          </a:blip>
          <a:srcRect/>
          <a:stretch>
            <a:fillRect/>
          </a:stretch>
        </p:blipFill>
        <p:spPr>
          <a:xfrm>
            <a:off x="53010" y="3006080"/>
            <a:ext cx="2628900" cy="3810000"/>
          </a:xfrm>
          <a:prstGeom prst="rect">
            <a:avLst/>
          </a:prstGeom>
          <a:noFill/>
          <a:ln>
            <a:noFill/>
          </a:ln>
        </p:spPr>
      </p:pic>
      <p:pic>
        <p:nvPicPr>
          <p:cNvPr id="8" name="Afbeelding 7"/>
          <p:cNvPicPr/>
          <p:nvPr/>
        </p:nvPicPr>
        <p:blipFill>
          <a:blip r:embed="rId7">
            <a:extLst>
              <a:ext uri="{28A0092B-C50C-407E-A947-70E740481C1C}">
                <a14:useLocalDpi xmlns:a14="http://schemas.microsoft.com/office/drawing/2010/main" val="0"/>
              </a:ext>
            </a:extLst>
          </a:blip>
          <a:srcRect/>
          <a:stretch>
            <a:fillRect/>
          </a:stretch>
        </p:blipFill>
        <p:spPr>
          <a:xfrm>
            <a:off x="2939125" y="3491566"/>
            <a:ext cx="2997696" cy="3366434"/>
          </a:xfrm>
          <a:prstGeom prst="rect">
            <a:avLst/>
          </a:prstGeom>
          <a:noFill/>
          <a:ln>
            <a:noFill/>
          </a:ln>
        </p:spPr>
      </p:pic>
    </p:spTree>
    <p:extLst>
      <p:ext uri="{BB962C8B-B14F-4D97-AF65-F5344CB8AC3E}">
        <p14:creationId xmlns:p14="http://schemas.microsoft.com/office/powerpoint/2010/main" val="1831796315"/>
      </p:ext>
    </p:extLst>
  </p:cSld>
  <p:clrMapOvr>
    <a:masterClrMapping/>
  </p:clrMapOvr>
</p:sld>
</file>

<file path=ppt/theme/theme1.xml><?xml version="1.0" encoding="utf-8"?>
<a:theme xmlns:a="http://schemas.openxmlformats.org/drawingml/2006/main" name="Office-thema">
  <a:themeElements>
    <a:clrScheme name="Kantoor">
      <a:dk1>
        <a:sysClr lastClr="000000" val="windowText"/>
      </a:dk1>
      <a:lt1>
        <a:sysClr lastClr="FFFFFF" val="window"/>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lastClr="000000" val="windowText"/>
      </a:dk1>
      <a:lt1>
        <a:sysClr lastClr="FFFFFF" val="window"/>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ppt/theme/theme3.xml><?xml version="1.0" encoding="utf-8"?>
<a:theme xmlns:a="http://schemas.openxmlformats.org/drawingml/2006/main" name="Office-thema">
  <a:themeElements>
    <a:clrScheme name="Kantoor">
      <a:dk1>
        <a:sysClr lastClr="000000" val="windowText"/>
      </a:dk1>
      <a:lt1>
        <a:sysClr lastClr="FFFFFF" val="window"/>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ppt/theme/theme4.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Trebuchet MS"/>
        <a:ea typeface=""/>
        <a:cs typeface=""/>
      </a:majorFont>
      <a:minorFont>
        <a:latin typeface="Trebuchet MS"/>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spDef>
      <a:spPr>
        <a:xfrm>
          <a:off x="0" y="0"/>
          <a:ext cx="1" cy="1"/>
        </a:xfrm>
        <a:custGeom>
          <a:avLst/>
          <a:gdLst/>
          <a:ahLst/>
          <a:cxnLst/>
          <a:rect b="0" l="0" r="0" t="0"/>
          <a:pathLst/>
        </a:custGeom>
        <a:solidFill>
          <a:schemeClr val="accent1"/>
        </a:solidFill>
        <a:ln algn="ctr" cap="flat" cmpd="sng" w="9525">
          <a:solidFill>
            <a:schemeClr val="tx1"/>
          </a:solidFill>
          <a:prstDash val="solid"/>
          <a:round/>
          <a:headEnd len="med" type="none" w="med"/>
          <a:tailEnd len="med" type="none" w="med"/>
        </a:ln>
        <a:effectLst/>
        <a:extLst>
          <a:ext uri="{AF507438-7753-43E0-B8FC-AC1667EBCBE1}">
            <a14:hiddenEffects xmlns:a14="http://schemas.microsoft.com/office/drawing/2010/main">
              <a:effectLst>
                <a:outerShdw algn="ctr" dir="2700000" dist="35921" rotWithShape="0">
                  <a:schemeClr val="bg2"/>
                </a:outerShdw>
              </a:effectLst>
            </a14:hiddenEffects>
          </a:ext>
        </a:extLst>
      </a:spPr>
      <a:bodyPr anchor="t" anchorCtr="0" bIns="45720" compatLnSpc="1" lIns="91440" numCol="1" rIns="91440" tIns="45720" vert="horz" wrap="square">
        <a:prstTxWarp prst="textNoShape">
          <a:avLst/>
        </a:prstTxWarp>
      </a:bodyPr>
      <a:lstStyle>
        <a:defPPr algn="l" defTabSz="914400" eaLnBrk="0" fontAlgn="base" hangingPunct="0" indent="0" latinLnBrk="0" marL="0" marR="0" rtl="0">
          <a:lnSpc>
            <a:spcPct val="100000"/>
          </a:lnSpc>
          <a:spcBef>
            <a:spcPct val="0"/>
          </a:spcBef>
          <a:spcAft>
            <a:spcPct val="0"/>
          </a:spcAft>
          <a:buClrTx/>
          <a:buSzTx/>
          <a:buFontTx/>
          <a:buNone/>
          <a:tabLst/>
          <a:defRPr b="0" baseline="0" cap="none" i="0" kumimoji="0" lang="en-US" normalizeH="0" smtClean="0" strike="noStrike" sz="2400" u="none">
            <a:ln>
              <a:noFill/>
            </a:ln>
            <a:solidFill>
              <a:schemeClr val="tx1"/>
            </a:solidFill>
            <a:effectLst/>
            <a:latin charset="0" pitchFamily="18" typeface="Times"/>
          </a:defRPr>
        </a:defPPr>
      </a:lstStyle>
    </a:spDef>
    <a:lnDef>
      <a:spPr>
        <a:xfrm>
          <a:off x="0" y="0"/>
          <a:ext cx="1" cy="1"/>
        </a:xfrm>
        <a:custGeom>
          <a:avLst/>
          <a:gdLst/>
          <a:ahLst/>
          <a:cxnLst/>
          <a:rect b="0" l="0" r="0" t="0"/>
          <a:pathLst/>
        </a:custGeom>
        <a:solidFill>
          <a:schemeClr val="accent1"/>
        </a:solidFill>
        <a:ln algn="ctr" cap="flat" cmpd="sng" w="9525">
          <a:solidFill>
            <a:schemeClr val="tx1"/>
          </a:solidFill>
          <a:prstDash val="solid"/>
          <a:round/>
          <a:headEnd len="med" type="none" w="med"/>
          <a:tailEnd len="med" type="none" w="med"/>
        </a:ln>
        <a:effectLst/>
        <a:extLst>
          <a:ext uri="{AF507438-7753-43E0-B8FC-AC1667EBCBE1}">
            <a14:hiddenEffects xmlns:a14="http://schemas.microsoft.com/office/drawing/2010/main">
              <a:effectLst>
                <a:outerShdw algn="ctr" dir="2700000" dist="35921" rotWithShape="0">
                  <a:schemeClr val="bg2"/>
                </a:outerShdw>
              </a:effectLst>
            </a14:hiddenEffects>
          </a:ext>
        </a:extLst>
      </a:spPr>
      <a:bodyPr anchor="t" anchorCtr="0" bIns="45720" compatLnSpc="1" lIns="91440" numCol="1" rIns="91440" tIns="45720" vert="horz" wrap="square">
        <a:prstTxWarp prst="textNoShape">
          <a:avLst/>
        </a:prstTxWarp>
      </a:bodyPr>
      <a:lstStyle>
        <a:defPPr algn="l" defTabSz="914400" eaLnBrk="0" fontAlgn="base" hangingPunct="0" indent="0" latinLnBrk="0" marL="0" marR="0" rtl="0">
          <a:lnSpc>
            <a:spcPct val="100000"/>
          </a:lnSpc>
          <a:spcBef>
            <a:spcPct val="0"/>
          </a:spcBef>
          <a:spcAft>
            <a:spcPct val="0"/>
          </a:spcAft>
          <a:buClrTx/>
          <a:buSzTx/>
          <a:buFontTx/>
          <a:buNone/>
          <a:tabLst/>
          <a:defRPr b="0" baseline="0" cap="none" i="0" kumimoji="0" lang="en-US" normalizeH="0" smtClean="0" strike="noStrike" sz="2400" u="none">
            <a:ln>
              <a:noFill/>
            </a:ln>
            <a:solidFill>
              <a:schemeClr val="tx1"/>
            </a:solidFill>
            <a:effectLst/>
            <a:latin charset="0" pitchFamily="18" typeface="Times"/>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accent1="accent1" accent2="accent2" accent3="accent3" accent4="accent4" accent5="accent5" accent6="accent6" bg1="lt1" bg2="lt2" folHlink="folHlink" hlink="hlink" tx1="dk1" tx2="dk2"/>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accent1="accent1" accent2="accent2" accent3="accent3" accent4="accent4" accent5="accent5" accent6="accent6" bg1="lt1" bg2="lt2" folHlink="folHlink" hlink="hlink" tx1="dk1" tx2="dk2"/>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accent1="accent1" accent2="accent2" accent3="accent3" accent4="accent4" accent5="accent5" accent6="accent6" bg1="lt1" bg2="lt2" folHlink="folHlink" hlink="hlink" tx1="dk1" tx2="dk2"/>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accent1="accent1" accent2="accent2" accent3="accent3" accent4="accent4" accent5="accent5" accent6="accent6" bg1="lt1" bg2="lt2" folHlink="folHlink" hlink="hlink" tx1="dk1" tx2="dk2"/>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accent1="accent1" accent2="accent2" accent3="accent3" accent4="accent4" accent5="accent5" accent6="accent6" bg1="lt1" bg2="lt2" folHlink="folHlink" hlink="hlink" tx1="dk1" tx2="dk2"/>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accent1="accent1" accent2="accent2" accent3="accent3" accent4="accent4" accent5="accent5" accent6="accent6" bg1="dk2" bg2="dk1" folHlink="folHlink" hlink="hlink" tx1="lt1" tx2="lt2"/>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accent1="accent1" accent2="accent2" accent3="accent3" accent4="accent4" accent5="accent5" accent6="accent6" bg1="dk2" bg2="dk1" folHlink="folHlink" hlink="hlink" tx1="lt1" tx2="lt2"/>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accent1="accent1" accent2="accent2" accent3="accent3" accent4="accent4" accent5="accent5" accent6="accent6" bg1="dk2" bg2="dk1" folHlink="folHlink" hlink="hlink" tx1="lt1" tx2="lt2"/>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accent1="accent1" accent2="accent2" accent3="accent3" accent4="accent4" accent5="accent5" accent6="accent6" bg1="dk2" bg2="dk1" folHlink="folHlink" hlink="hlink" tx1="lt1" tx2="lt2"/>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accent1="accent1" accent2="accent2" accent3="accent3" accent4="accent4" accent5="accent5" accent6="accent6" bg1="dk2" bg2="dk1" folHlink="folHlink" hlink="hlink" tx1="lt1" tx2="lt2"/>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accent1="accent1" accent2="accent2" accent3="accent3" accent4="accent4" accent5="accent5" accent6="accent6" bg1="dk2" bg2="dk1" folHlink="folHlink" hlink="hlink" tx1="lt1" tx2="lt2"/>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accent1="accent1" accent2="accent2" accent3="accent3" accent4="accent4" accent5="accent5" accent6="accent6" bg1="dk2" bg2="dk1" folHlink="folHlink" hlink="hlink" tx1="lt1" tx2="lt2"/>
    </a:extraClrScheme>
  </a:extraClrSchemeLst>
</a:theme>
</file>

<file path=ppt/theme/themeOverride1.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2.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3.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4.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5.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6.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7.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8.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9.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10.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11.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Company>CZA</Company>
  <Words>1556</Words>
  <Paragraphs>271</Paragraphs>
  <Slides>40</Slides>
  <Notes>22</Notes>
  <TotalTime>913</TotalTime>
  <HiddenSlides>7</HiddenSlides>
  <MMClips>0</MMClips>
  <ScaleCrop>false</ScaleCrop>
  <HeadingPairs>
    <vt:vector baseType="variant" size="6">
      <vt:variant>
        <vt:lpstr>Gebruikte lettertypen</vt:lpstr>
      </vt:variant>
      <vt:variant>
        <vt:i4>6</vt:i4>
      </vt:variant>
      <vt:variant>
        <vt:lpstr>Thema</vt:lpstr>
      </vt:variant>
      <vt:variant>
        <vt:i4>2</vt:i4>
      </vt:variant>
      <vt:variant>
        <vt:lpstr>Diatitels</vt:lpstr>
      </vt:variant>
      <vt:variant>
        <vt:i4>40</vt:i4>
      </vt:variant>
    </vt:vector>
  </HeadingPairs>
  <TitlesOfParts>
    <vt:vector baseType="lpstr" size="48">
      <vt:lpstr>MS PGothic</vt:lpstr>
      <vt:lpstr>MS PGothic</vt:lpstr>
      <vt:lpstr>Arial</vt:lpstr>
      <vt:lpstr>Calibri</vt:lpstr>
      <vt:lpstr>Times</vt:lpstr>
      <vt:lpstr>Trebuchet MS</vt:lpstr>
      <vt:lpstr>Office-thema</vt:lpstr>
      <vt:lpstr>Blank Presentation</vt:lpstr>
      <vt:lpstr>Voeding bij de ziekte van Parkinson</vt:lpstr>
      <vt:lpstr>Programma</vt:lpstr>
      <vt:lpstr>‘’Voorbereiding’’</vt:lpstr>
      <vt:lpstr>PowerPoint-presentatie</vt:lpstr>
      <vt:lpstr>PowerPoint-presentatie</vt:lpstr>
      <vt:lpstr>Nieuwe voedingsrichtlijnen</vt:lpstr>
      <vt:lpstr>Gezonde voeding</vt:lpstr>
      <vt:lpstr>PowerPoint-presentatie</vt:lpstr>
      <vt:lpstr>Voedingsrichtlijnen</vt:lpstr>
      <vt:lpstr>Ontbijtproducten</vt:lpstr>
      <vt:lpstr>Pasta, noedels en rijst</vt:lpstr>
      <vt:lpstr>Peulvruchten</vt:lpstr>
      <vt:lpstr>Noten</vt:lpstr>
      <vt:lpstr>Thee, koffie en water</vt:lpstr>
      <vt:lpstr>Medicatie /voeding¹ (Madopar, Sinemet, Stalevo)</vt:lpstr>
      <vt:lpstr>Medicatie /voeding¹ (Madopar, Sinemet, Stalevo)</vt:lpstr>
      <vt:lpstr>Eiwitarme dranken</vt:lpstr>
      <vt:lpstr>Eiwitarme voeding</vt:lpstr>
      <vt:lpstr>Onbedoeld gewichtsverlies/ondervoeding</vt:lpstr>
      <vt:lpstr>Advies richtlijnen Voeding</vt:lpstr>
      <vt:lpstr>Advies</vt:lpstr>
      <vt:lpstr>Parkinson en Voeding</vt:lpstr>
      <vt:lpstr>Mantelzorger praktische tips</vt:lpstr>
      <vt:lpstr>Verstopping-Obstipatie</vt:lpstr>
      <vt:lpstr>Probiotica</vt:lpstr>
      <vt:lpstr>Pauze &amp; Proeven</vt:lpstr>
      <vt:lpstr>Ongewenste gewichtstoename / overgewicht vooral na DBS</vt:lpstr>
      <vt:lpstr>Groter risico op bot breuken</vt:lpstr>
      <vt:lpstr>Hypes rondom voeding en Parkinson</vt:lpstr>
      <vt:lpstr>Wanneer naar de dietist?</vt:lpstr>
      <vt:lpstr>Hulp en oplossingen</vt:lpstr>
      <vt:lpstr>Koken met Parkinson</vt:lpstr>
      <vt:lpstr>Kookboeken als eten even moeilijk is</vt:lpstr>
      <vt:lpstr>Orthostatische hypotensie</vt:lpstr>
      <vt:lpstr>Vitamines / mineralen</vt:lpstr>
      <vt:lpstr>Overige supplementen</vt:lpstr>
      <vt:lpstr>Gezonde voeding</vt:lpstr>
      <vt:lpstr>De logopedist</vt:lpstr>
      <vt:lpstr>De ergotherapeut</vt:lpstr>
      <vt:lpstr>De psycholoog</vt:lpstr>
    </vt:vector>
  </TitlesOfParts>
  <LinksUpToDate>false</LinksUpToDate>
  <SharedDoc>false</SharedDoc>
  <HyperlinksChanged>false</HyperlinksChanged>
  <Application>Microsoft Office PowerPoint</Application>
  <AppVersion>16.0000</AppVersion>
  <PresentationFormat>Diavoorstelling (4:3)</PresentationFormat>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2013-05-03T06:46:06Z</dcterms:created>
  <dc:creator>Alison den Besten</dc:creator>
  <cp:lastModifiedBy>Alison den Besten</cp:lastModifiedBy>
  <dcterms:modified xsi:type="dcterms:W3CDTF">2016-09-09T15:50:14Z</dcterms:modified>
  <cp:revision>105</cp:revision>
  <dc:title>Parkinson en voeding</dc:title>
</cp:coreProperties>
</file>